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85" r:id="rId2"/>
  </p:sldIdLst>
  <p:sldSz cx="9906000" cy="6858000" type="A4"/>
  <p:notesSz cx="7099300" cy="10234613"/>
  <p:defaultTextStyle>
    <a:defPPr>
      <a:defRPr lang="ja-JP"/>
    </a:defPPr>
    <a:lvl1pPr marL="0" algn="l" defTabSz="957644" rtl="0" eaLnBrk="1" latinLnBrk="0" hangingPunct="1">
      <a:defRPr kumimoji="1" sz="1900" kern="1200">
        <a:solidFill>
          <a:schemeClr val="tx1"/>
        </a:solidFill>
        <a:latin typeface="+mn-lt"/>
        <a:ea typeface="+mn-ea"/>
        <a:cs typeface="+mn-cs"/>
      </a:defRPr>
    </a:lvl1pPr>
    <a:lvl2pPr marL="478822" algn="l" defTabSz="957644" rtl="0" eaLnBrk="1" latinLnBrk="0" hangingPunct="1">
      <a:defRPr kumimoji="1" sz="1900" kern="1200">
        <a:solidFill>
          <a:schemeClr val="tx1"/>
        </a:solidFill>
        <a:latin typeface="+mn-lt"/>
        <a:ea typeface="+mn-ea"/>
        <a:cs typeface="+mn-cs"/>
      </a:defRPr>
    </a:lvl2pPr>
    <a:lvl3pPr marL="957644" algn="l" defTabSz="957644" rtl="0" eaLnBrk="1" latinLnBrk="0" hangingPunct="1">
      <a:defRPr kumimoji="1" sz="1900" kern="1200">
        <a:solidFill>
          <a:schemeClr val="tx1"/>
        </a:solidFill>
        <a:latin typeface="+mn-lt"/>
        <a:ea typeface="+mn-ea"/>
        <a:cs typeface="+mn-cs"/>
      </a:defRPr>
    </a:lvl3pPr>
    <a:lvl4pPr marL="1436465" algn="l" defTabSz="957644" rtl="0" eaLnBrk="1" latinLnBrk="0" hangingPunct="1">
      <a:defRPr kumimoji="1" sz="1900" kern="1200">
        <a:solidFill>
          <a:schemeClr val="tx1"/>
        </a:solidFill>
        <a:latin typeface="+mn-lt"/>
        <a:ea typeface="+mn-ea"/>
        <a:cs typeface="+mn-cs"/>
      </a:defRPr>
    </a:lvl4pPr>
    <a:lvl5pPr marL="1915286" algn="l" defTabSz="957644" rtl="0" eaLnBrk="1" latinLnBrk="0" hangingPunct="1">
      <a:defRPr kumimoji="1" sz="1900" kern="1200">
        <a:solidFill>
          <a:schemeClr val="tx1"/>
        </a:solidFill>
        <a:latin typeface="+mn-lt"/>
        <a:ea typeface="+mn-ea"/>
        <a:cs typeface="+mn-cs"/>
      </a:defRPr>
    </a:lvl5pPr>
    <a:lvl6pPr marL="2394107" algn="l" defTabSz="957644" rtl="0" eaLnBrk="1" latinLnBrk="0" hangingPunct="1">
      <a:defRPr kumimoji="1" sz="1900" kern="1200">
        <a:solidFill>
          <a:schemeClr val="tx1"/>
        </a:solidFill>
        <a:latin typeface="+mn-lt"/>
        <a:ea typeface="+mn-ea"/>
        <a:cs typeface="+mn-cs"/>
      </a:defRPr>
    </a:lvl6pPr>
    <a:lvl7pPr marL="2872929" algn="l" defTabSz="957644" rtl="0" eaLnBrk="1" latinLnBrk="0" hangingPunct="1">
      <a:defRPr kumimoji="1" sz="1900" kern="1200">
        <a:solidFill>
          <a:schemeClr val="tx1"/>
        </a:solidFill>
        <a:latin typeface="+mn-lt"/>
        <a:ea typeface="+mn-ea"/>
        <a:cs typeface="+mn-cs"/>
      </a:defRPr>
    </a:lvl7pPr>
    <a:lvl8pPr marL="3351750" algn="l" defTabSz="957644" rtl="0" eaLnBrk="1" latinLnBrk="0" hangingPunct="1">
      <a:defRPr kumimoji="1" sz="1900" kern="1200">
        <a:solidFill>
          <a:schemeClr val="tx1"/>
        </a:solidFill>
        <a:latin typeface="+mn-lt"/>
        <a:ea typeface="+mn-ea"/>
        <a:cs typeface="+mn-cs"/>
      </a:defRPr>
    </a:lvl8pPr>
    <a:lvl9pPr marL="3830572" algn="l" defTabSz="957644"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userDrawn="1">
          <p15:clr>
            <a:srgbClr val="A4A3A4"/>
          </p15:clr>
        </p15:guide>
        <p15:guide id="2" pos="4032">
          <p15:clr>
            <a:srgbClr val="A4A3A4"/>
          </p15:clr>
        </p15:guide>
        <p15:guide id="3" orient="horz" pos="2160">
          <p15:clr>
            <a:srgbClr val="A4A3A4"/>
          </p15:clr>
        </p15:guide>
        <p15:guide id="4"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FF"/>
    <a:srgbClr val="CCECFF"/>
    <a:srgbClr val="007686"/>
    <a:srgbClr val="008582"/>
    <a:srgbClr val="009999"/>
    <a:srgbClr val="FFFF99"/>
    <a:srgbClr val="CCFFFF"/>
    <a:srgbClr val="4087C8"/>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93" autoAdjust="0"/>
    <p:restoredTop sz="91547" autoAdjust="0"/>
  </p:normalViewPr>
  <p:slideViewPr>
    <p:cSldViewPr snapToGrid="0" showGuides="1">
      <p:cViewPr>
        <p:scale>
          <a:sx n="100" d="100"/>
          <a:sy n="100" d="100"/>
        </p:scale>
        <p:origin x="-558" y="-216"/>
      </p:cViewPr>
      <p:guideLst>
        <p:guide orient="horz" pos="3024"/>
        <p:guide orient="horz" pos="2160"/>
        <p:guide pos="4032"/>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3" y="1"/>
            <a:ext cx="3076977" cy="513789"/>
          </a:xfrm>
          <a:prstGeom prst="rect">
            <a:avLst/>
          </a:prstGeom>
        </p:spPr>
        <p:txBody>
          <a:bodyPr vert="horz" lIns="95143" tIns="47566" rIns="95143" bIns="47566" rtlCol="0"/>
          <a:lstStyle>
            <a:lvl1pPr algn="l">
              <a:defRPr sz="1400"/>
            </a:lvl1pPr>
          </a:lstStyle>
          <a:p>
            <a:endParaRPr kumimoji="1" lang="ja-JP" altLang="en-US"/>
          </a:p>
        </p:txBody>
      </p:sp>
      <p:sp>
        <p:nvSpPr>
          <p:cNvPr id="3" name="日付プレースホルダー 2"/>
          <p:cNvSpPr>
            <a:spLocks noGrp="1"/>
          </p:cNvSpPr>
          <p:nvPr>
            <p:ph type="dt" idx="1"/>
          </p:nvPr>
        </p:nvSpPr>
        <p:spPr>
          <a:xfrm>
            <a:off x="4020650" y="1"/>
            <a:ext cx="3076976" cy="513789"/>
          </a:xfrm>
          <a:prstGeom prst="rect">
            <a:avLst/>
          </a:prstGeom>
        </p:spPr>
        <p:txBody>
          <a:bodyPr vert="horz" lIns="95143" tIns="47566" rIns="95143" bIns="47566" rtlCol="0"/>
          <a:lstStyle>
            <a:lvl1pPr algn="r">
              <a:defRPr sz="1400"/>
            </a:lvl1pPr>
          </a:lstStyle>
          <a:p>
            <a:fld id="{3955CD86-5366-4A80-8E87-256210AA1908}" type="datetimeFigureOut">
              <a:rPr kumimoji="1" lang="ja-JP" altLang="en-US" smtClean="0"/>
              <a:t>2019/2/27</a:t>
            </a:fld>
            <a:endParaRPr kumimoji="1" lang="ja-JP" altLang="en-US"/>
          </a:p>
        </p:txBody>
      </p:sp>
      <p:sp>
        <p:nvSpPr>
          <p:cNvPr id="4" name="スライド イメージ プレースホルダー 3"/>
          <p:cNvSpPr>
            <a:spLocks noGrp="1" noRot="1" noChangeAspect="1"/>
          </p:cNvSpPr>
          <p:nvPr>
            <p:ph type="sldImg" idx="2"/>
          </p:nvPr>
        </p:nvSpPr>
        <p:spPr>
          <a:xfrm>
            <a:off x="1055688" y="1279525"/>
            <a:ext cx="4987925" cy="3452813"/>
          </a:xfrm>
          <a:prstGeom prst="rect">
            <a:avLst/>
          </a:prstGeom>
          <a:noFill/>
          <a:ln w="12700">
            <a:solidFill>
              <a:prstClr val="black"/>
            </a:solidFill>
          </a:ln>
        </p:spPr>
        <p:txBody>
          <a:bodyPr vert="horz" lIns="95143" tIns="47566" rIns="95143" bIns="47566" rtlCol="0" anchor="ctr"/>
          <a:lstStyle/>
          <a:p>
            <a:endParaRPr lang="ja-JP" altLang="en-US"/>
          </a:p>
        </p:txBody>
      </p:sp>
      <p:sp>
        <p:nvSpPr>
          <p:cNvPr id="5" name="ノート プレースホルダー 4"/>
          <p:cNvSpPr>
            <a:spLocks noGrp="1"/>
          </p:cNvSpPr>
          <p:nvPr>
            <p:ph type="body" sz="quarter" idx="3"/>
          </p:nvPr>
        </p:nvSpPr>
        <p:spPr>
          <a:xfrm>
            <a:off x="709446" y="4925463"/>
            <a:ext cx="5680444" cy="4029621"/>
          </a:xfrm>
          <a:prstGeom prst="rect">
            <a:avLst/>
          </a:prstGeom>
        </p:spPr>
        <p:txBody>
          <a:bodyPr vert="horz" lIns="95143" tIns="47566" rIns="95143" bIns="4756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3" y="9720827"/>
            <a:ext cx="3076977" cy="513789"/>
          </a:xfrm>
          <a:prstGeom prst="rect">
            <a:avLst/>
          </a:prstGeom>
        </p:spPr>
        <p:txBody>
          <a:bodyPr vert="horz" lIns="95143" tIns="47566" rIns="95143" bIns="47566"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4020650" y="9720827"/>
            <a:ext cx="3076976" cy="513789"/>
          </a:xfrm>
          <a:prstGeom prst="rect">
            <a:avLst/>
          </a:prstGeom>
        </p:spPr>
        <p:txBody>
          <a:bodyPr vert="horz" lIns="95143" tIns="47566" rIns="95143" bIns="47566" rtlCol="0" anchor="b"/>
          <a:lstStyle>
            <a:lvl1pPr algn="r">
              <a:defRPr sz="1400"/>
            </a:lvl1pPr>
          </a:lstStyle>
          <a:p>
            <a:fld id="{09429339-997F-4A3F-8FE8-8A331BF28C92}" type="slidenum">
              <a:rPr kumimoji="1" lang="ja-JP" altLang="en-US" smtClean="0"/>
              <a:t>‹#›</a:t>
            </a:fld>
            <a:endParaRPr kumimoji="1" lang="ja-JP" altLang="en-US"/>
          </a:p>
        </p:txBody>
      </p:sp>
    </p:spTree>
    <p:extLst>
      <p:ext uri="{BB962C8B-B14F-4D97-AF65-F5344CB8AC3E}">
        <p14:creationId xmlns:p14="http://schemas.microsoft.com/office/powerpoint/2010/main" val="507338674"/>
      </p:ext>
    </p:extLst>
  </p:cSld>
  <p:clrMap bg1="lt1" tx1="dk1" bg2="lt2" tx2="dk2" accent1="accent1" accent2="accent2" accent3="accent3" accent4="accent4" accent5="accent5" accent6="accent6" hlink="hlink" folHlink="folHlink"/>
  <p:notesStyle>
    <a:lvl1pPr marL="0" algn="l" defTabSz="684154" rtl="0" eaLnBrk="1" latinLnBrk="0" hangingPunct="1">
      <a:defRPr kumimoji="1" sz="900" kern="1200">
        <a:solidFill>
          <a:schemeClr val="tx1"/>
        </a:solidFill>
        <a:latin typeface="+mn-lt"/>
        <a:ea typeface="+mn-ea"/>
        <a:cs typeface="+mn-cs"/>
      </a:defRPr>
    </a:lvl1pPr>
    <a:lvl2pPr marL="342077" algn="l" defTabSz="684154" rtl="0" eaLnBrk="1" latinLnBrk="0" hangingPunct="1">
      <a:defRPr kumimoji="1" sz="900" kern="1200">
        <a:solidFill>
          <a:schemeClr val="tx1"/>
        </a:solidFill>
        <a:latin typeface="+mn-lt"/>
        <a:ea typeface="+mn-ea"/>
        <a:cs typeface="+mn-cs"/>
      </a:defRPr>
    </a:lvl2pPr>
    <a:lvl3pPr marL="684154" algn="l" defTabSz="684154" rtl="0" eaLnBrk="1" latinLnBrk="0" hangingPunct="1">
      <a:defRPr kumimoji="1" sz="900" kern="1200">
        <a:solidFill>
          <a:schemeClr val="tx1"/>
        </a:solidFill>
        <a:latin typeface="+mn-lt"/>
        <a:ea typeface="+mn-ea"/>
        <a:cs typeface="+mn-cs"/>
      </a:defRPr>
    </a:lvl3pPr>
    <a:lvl4pPr marL="1026231" algn="l" defTabSz="684154" rtl="0" eaLnBrk="1" latinLnBrk="0" hangingPunct="1">
      <a:defRPr kumimoji="1" sz="900" kern="1200">
        <a:solidFill>
          <a:schemeClr val="tx1"/>
        </a:solidFill>
        <a:latin typeface="+mn-lt"/>
        <a:ea typeface="+mn-ea"/>
        <a:cs typeface="+mn-cs"/>
      </a:defRPr>
    </a:lvl4pPr>
    <a:lvl5pPr marL="1368308" algn="l" defTabSz="684154" rtl="0" eaLnBrk="1" latinLnBrk="0" hangingPunct="1">
      <a:defRPr kumimoji="1" sz="900" kern="1200">
        <a:solidFill>
          <a:schemeClr val="tx1"/>
        </a:solidFill>
        <a:latin typeface="+mn-lt"/>
        <a:ea typeface="+mn-ea"/>
        <a:cs typeface="+mn-cs"/>
      </a:defRPr>
    </a:lvl5pPr>
    <a:lvl6pPr marL="1710385" algn="l" defTabSz="684154" rtl="0" eaLnBrk="1" latinLnBrk="0" hangingPunct="1">
      <a:defRPr kumimoji="1" sz="900" kern="1200">
        <a:solidFill>
          <a:schemeClr val="tx1"/>
        </a:solidFill>
        <a:latin typeface="+mn-lt"/>
        <a:ea typeface="+mn-ea"/>
        <a:cs typeface="+mn-cs"/>
      </a:defRPr>
    </a:lvl6pPr>
    <a:lvl7pPr marL="2052462" algn="l" defTabSz="684154" rtl="0" eaLnBrk="1" latinLnBrk="0" hangingPunct="1">
      <a:defRPr kumimoji="1" sz="900" kern="1200">
        <a:solidFill>
          <a:schemeClr val="tx1"/>
        </a:solidFill>
        <a:latin typeface="+mn-lt"/>
        <a:ea typeface="+mn-ea"/>
        <a:cs typeface="+mn-cs"/>
      </a:defRPr>
    </a:lvl7pPr>
    <a:lvl8pPr marL="2394539" algn="l" defTabSz="684154" rtl="0" eaLnBrk="1" latinLnBrk="0" hangingPunct="1">
      <a:defRPr kumimoji="1" sz="900" kern="1200">
        <a:solidFill>
          <a:schemeClr val="tx1"/>
        </a:solidFill>
        <a:latin typeface="+mn-lt"/>
        <a:ea typeface="+mn-ea"/>
        <a:cs typeface="+mn-cs"/>
      </a:defRPr>
    </a:lvl8pPr>
    <a:lvl9pPr marL="2736616" algn="l" defTabSz="684154" rtl="0" eaLnBrk="1" latinLnBrk="0" hangingPunct="1">
      <a:defRPr kumimoji="1"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5688" y="1279525"/>
            <a:ext cx="4987925" cy="3452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9429339-997F-4A3F-8FE8-8A331BF28C92}" type="slidenum">
              <a:rPr kumimoji="1" lang="ja-JP" altLang="en-US" smtClean="0"/>
              <a:t>1</a:t>
            </a:fld>
            <a:endParaRPr kumimoji="1" lang="ja-JP" altLang="en-US"/>
          </a:p>
        </p:txBody>
      </p:sp>
    </p:spTree>
    <p:extLst>
      <p:ext uri="{BB962C8B-B14F-4D97-AF65-F5344CB8AC3E}">
        <p14:creationId xmlns:p14="http://schemas.microsoft.com/office/powerpoint/2010/main" val="3728311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500"/>
            </a:lvl1pPr>
            <a:lvl2pPr marL="478908" indent="0" algn="ctr">
              <a:buNone/>
              <a:defRPr sz="2100"/>
            </a:lvl2pPr>
            <a:lvl3pPr marL="957816" indent="0" algn="ctr">
              <a:buNone/>
              <a:defRPr sz="1900"/>
            </a:lvl3pPr>
            <a:lvl4pPr marL="1436724" indent="0" algn="ctr">
              <a:buNone/>
              <a:defRPr sz="1700"/>
            </a:lvl4pPr>
            <a:lvl5pPr marL="1915631" indent="0" algn="ctr">
              <a:buNone/>
              <a:defRPr sz="1700"/>
            </a:lvl5pPr>
            <a:lvl6pPr marL="2394539" indent="0" algn="ctr">
              <a:buNone/>
              <a:defRPr sz="1700"/>
            </a:lvl6pPr>
            <a:lvl7pPr marL="2873447" indent="0" algn="ctr">
              <a:buNone/>
              <a:defRPr sz="1700"/>
            </a:lvl7pPr>
            <a:lvl8pPr marL="3352355" indent="0" algn="ctr">
              <a:buNone/>
              <a:defRPr sz="1700"/>
            </a:lvl8pPr>
            <a:lvl9pPr marL="3831263" indent="0" algn="ctr">
              <a:buNone/>
              <a:defRPr sz="17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D84EE6-4B19-489A-813E-0DD80552A29C}" type="datetime1">
              <a:rPr kumimoji="1" lang="ja-JP" altLang="en-US" smtClean="0"/>
              <a:t>2019/2/27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2178365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92CFD4-335F-480F-B50F-97ED3FB1A36D}" type="datetime1">
              <a:rPr kumimoji="1" lang="ja-JP" altLang="en-US" smtClean="0"/>
              <a:t>2019/2/27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4068479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8BEE76F-C1FF-4745-AF10-DBB3C8675CA8}" type="datetime1">
              <a:rPr kumimoji="1" lang="ja-JP" altLang="en-US" smtClean="0"/>
              <a:t>2019/2/27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2022182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88B94F-D2CD-481A-BA7E-EB61D716237D}" type="datetime1">
              <a:rPr kumimoji="1" lang="ja-JP" altLang="en-US" smtClean="0"/>
              <a:t>2019/2/27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14219872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39"/>
            <a:ext cx="8543925" cy="2852737"/>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4"/>
            <a:ext cx="8543925" cy="1500187"/>
          </a:xfrm>
        </p:spPr>
        <p:txBody>
          <a:bodyPr/>
          <a:lstStyle>
            <a:lvl1pPr marL="0" indent="0">
              <a:buNone/>
              <a:defRPr sz="2500">
                <a:solidFill>
                  <a:schemeClr val="tx1"/>
                </a:solidFill>
              </a:defRPr>
            </a:lvl1pPr>
            <a:lvl2pPr marL="478908" indent="0">
              <a:buNone/>
              <a:defRPr sz="2100">
                <a:solidFill>
                  <a:schemeClr val="tx1">
                    <a:tint val="75000"/>
                  </a:schemeClr>
                </a:solidFill>
              </a:defRPr>
            </a:lvl2pPr>
            <a:lvl3pPr marL="957816" indent="0">
              <a:buNone/>
              <a:defRPr sz="1900">
                <a:solidFill>
                  <a:schemeClr val="tx1">
                    <a:tint val="75000"/>
                  </a:schemeClr>
                </a:solidFill>
              </a:defRPr>
            </a:lvl3pPr>
            <a:lvl4pPr marL="1436724" indent="0">
              <a:buNone/>
              <a:defRPr sz="1700">
                <a:solidFill>
                  <a:schemeClr val="tx1">
                    <a:tint val="75000"/>
                  </a:schemeClr>
                </a:solidFill>
              </a:defRPr>
            </a:lvl4pPr>
            <a:lvl5pPr marL="1915631" indent="0">
              <a:buNone/>
              <a:defRPr sz="1700">
                <a:solidFill>
                  <a:schemeClr val="tx1">
                    <a:tint val="75000"/>
                  </a:schemeClr>
                </a:solidFill>
              </a:defRPr>
            </a:lvl5pPr>
            <a:lvl6pPr marL="2394539" indent="0">
              <a:buNone/>
              <a:defRPr sz="1700">
                <a:solidFill>
                  <a:schemeClr val="tx1">
                    <a:tint val="75000"/>
                  </a:schemeClr>
                </a:solidFill>
              </a:defRPr>
            </a:lvl6pPr>
            <a:lvl7pPr marL="2873447" indent="0">
              <a:buNone/>
              <a:defRPr sz="1700">
                <a:solidFill>
                  <a:schemeClr val="tx1">
                    <a:tint val="75000"/>
                  </a:schemeClr>
                </a:solidFill>
              </a:defRPr>
            </a:lvl7pPr>
            <a:lvl8pPr marL="3352355" indent="0">
              <a:buNone/>
              <a:defRPr sz="1700">
                <a:solidFill>
                  <a:schemeClr val="tx1">
                    <a:tint val="75000"/>
                  </a:schemeClr>
                </a:solidFill>
              </a:defRPr>
            </a:lvl8pPr>
            <a:lvl9pPr marL="3831263" indent="0">
              <a:buNone/>
              <a:defRPr sz="17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4DA2F1-DAB1-4768-8209-0088C8AAA68C}" type="datetime1">
              <a:rPr kumimoji="1" lang="ja-JP" altLang="en-US" smtClean="0"/>
              <a:t>2019/2/27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715566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24D77A8-B822-4540-8134-AE7B41590E49}" type="datetime1">
              <a:rPr kumimoji="1" lang="ja-JP" altLang="en-US" smtClean="0"/>
              <a:t>2019/2/27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220190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7" y="365126"/>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700" b="1"/>
            </a:lvl4pPr>
            <a:lvl5pPr marL="1915631" indent="0">
              <a:buNone/>
              <a:defRPr sz="1700" b="1"/>
            </a:lvl5pPr>
            <a:lvl6pPr marL="2394539" indent="0">
              <a:buNone/>
              <a:defRPr sz="1700" b="1"/>
            </a:lvl6pPr>
            <a:lvl7pPr marL="2873447" indent="0">
              <a:buNone/>
              <a:defRPr sz="1700" b="1"/>
            </a:lvl7pPr>
            <a:lvl8pPr marL="3352355" indent="0">
              <a:buNone/>
              <a:defRPr sz="1700" b="1"/>
            </a:lvl8pPr>
            <a:lvl9pPr marL="3831263" indent="0">
              <a:buNone/>
              <a:defRPr sz="17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4" y="1681163"/>
            <a:ext cx="4211340" cy="82391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700" b="1"/>
            </a:lvl4pPr>
            <a:lvl5pPr marL="1915631" indent="0">
              <a:buNone/>
              <a:defRPr sz="1700" b="1"/>
            </a:lvl5pPr>
            <a:lvl6pPr marL="2394539" indent="0">
              <a:buNone/>
              <a:defRPr sz="1700" b="1"/>
            </a:lvl6pPr>
            <a:lvl7pPr marL="2873447" indent="0">
              <a:buNone/>
              <a:defRPr sz="1700" b="1"/>
            </a:lvl7pPr>
            <a:lvl8pPr marL="3352355" indent="0">
              <a:buNone/>
              <a:defRPr sz="1700" b="1"/>
            </a:lvl8pPr>
            <a:lvl9pPr marL="3831263" indent="0">
              <a:buNone/>
              <a:defRPr sz="17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4"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611E643-5EC6-41C5-8A87-213E870B9D19}" type="datetime1">
              <a:rPr kumimoji="1" lang="ja-JP" altLang="en-US" smtClean="0"/>
              <a:t>2019/2/27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1694000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5F3E880-BE32-43D6-A2C6-E87C6F6A9BD5}" type="datetime1">
              <a:rPr kumimoji="1" lang="ja-JP" altLang="en-US" smtClean="0"/>
              <a:t>2019/2/27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3949333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6077E-8E23-485A-AD7B-C904284C9F14}" type="datetime1">
              <a:rPr kumimoji="1" lang="ja-JP" altLang="en-US" smtClean="0"/>
              <a:t>2019/2/27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325396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700"/>
            </a:lvl1pPr>
            <a:lvl2pPr marL="478908" indent="0">
              <a:buNone/>
              <a:defRPr sz="1500"/>
            </a:lvl2pPr>
            <a:lvl3pPr marL="957816" indent="0">
              <a:buNone/>
              <a:defRPr sz="13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BD9D878-203C-4510-8681-FF277367DC19}" type="datetime1">
              <a:rPr kumimoji="1" lang="ja-JP" altLang="en-US" smtClean="0"/>
              <a:t>2019/2/27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341139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700"/>
            </a:lvl1pPr>
            <a:lvl2pPr marL="478908" indent="0">
              <a:buNone/>
              <a:defRPr sz="1500"/>
            </a:lvl2pPr>
            <a:lvl3pPr marL="957816" indent="0">
              <a:buNone/>
              <a:defRPr sz="13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F11DA9E-5E81-4DC3-A911-3BBF349144A0}" type="datetime1">
              <a:rPr kumimoji="1" lang="ja-JP" altLang="en-US" smtClean="0"/>
              <a:t>2019/2/27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09FA11-FF96-483E-BBFA-EBB33B900B07}" type="slidenum">
              <a:rPr kumimoji="1" lang="ja-JP" altLang="en-US" smtClean="0"/>
              <a:t>‹#›</a:t>
            </a:fld>
            <a:endParaRPr kumimoji="1" lang="ja-JP" altLang="en-US"/>
          </a:p>
        </p:txBody>
      </p:sp>
    </p:spTree>
    <p:extLst>
      <p:ext uri="{BB962C8B-B14F-4D97-AF65-F5344CB8AC3E}">
        <p14:creationId xmlns:p14="http://schemas.microsoft.com/office/powerpoint/2010/main" val="59032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68415" tIns="34208" rIns="68415" bIns="34208"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68415" tIns="34208" rIns="68415" bIns="34208"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68415" tIns="34208" rIns="68415" bIns="34208" rtlCol="0" anchor="ctr"/>
          <a:lstStyle>
            <a:lvl1pPr algn="l">
              <a:defRPr sz="1300">
                <a:solidFill>
                  <a:schemeClr val="tx1">
                    <a:tint val="75000"/>
                  </a:schemeClr>
                </a:solidFill>
              </a:defRPr>
            </a:lvl1pPr>
          </a:lstStyle>
          <a:p>
            <a:fld id="{893B5C11-CA66-42E8-BF41-11A7DB8CF8E8}" type="datetime1">
              <a:rPr kumimoji="1" lang="ja-JP" altLang="en-US" smtClean="0"/>
              <a:t>2019/2/27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68415" tIns="34208" rIns="68415" bIns="34208" rtlCol="0" anchor="ctr"/>
          <a:lstStyle>
            <a:lvl1pPr algn="ctr">
              <a:defRPr sz="13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723339" y="6574066"/>
            <a:ext cx="2228850" cy="365125"/>
          </a:xfrm>
          <a:prstGeom prst="rect">
            <a:avLst/>
          </a:prstGeom>
        </p:spPr>
        <p:txBody>
          <a:bodyPr vert="horz" lIns="68415" tIns="34208" rIns="68415" bIns="34208" rtlCol="0" anchor="ctr"/>
          <a:lstStyle>
            <a:lvl1pPr algn="r">
              <a:defRPr sz="1300">
                <a:solidFill>
                  <a:schemeClr val="tx1"/>
                </a:solidFill>
              </a:defRPr>
            </a:lvl1pPr>
          </a:lstStyle>
          <a:p>
            <a:fld id="{D009FA11-FF96-483E-BBFA-EBB33B900B07}" type="slidenum">
              <a:rPr lang="ja-JP" altLang="en-US" smtClean="0"/>
              <a:pPr/>
              <a:t>‹#›</a:t>
            </a:fld>
            <a:endParaRPr lang="ja-JP" altLang="en-US"/>
          </a:p>
        </p:txBody>
      </p:sp>
    </p:spTree>
    <p:extLst>
      <p:ext uri="{BB962C8B-B14F-4D97-AF65-F5344CB8AC3E}">
        <p14:creationId xmlns:p14="http://schemas.microsoft.com/office/powerpoint/2010/main" val="29082564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l" defTabSz="957816" rtl="0" eaLnBrk="1" latinLnBrk="0" hangingPunct="1">
        <a:lnSpc>
          <a:spcPct val="90000"/>
        </a:lnSpc>
        <a:spcBef>
          <a:spcPct val="0"/>
        </a:spcBef>
        <a:buNone/>
        <a:defRPr kumimoji="1" sz="4600" kern="1200">
          <a:solidFill>
            <a:schemeClr val="tx1"/>
          </a:solidFill>
          <a:latin typeface="+mj-lt"/>
          <a:ea typeface="+mj-ea"/>
          <a:cs typeface="+mj-cs"/>
        </a:defRPr>
      </a:lvl1pPr>
    </p:titleStyle>
    <p:bodyStyle>
      <a:lvl1pPr marL="239454" indent="-239454" algn="l" defTabSz="957816" rtl="0" eaLnBrk="1" latinLnBrk="0" hangingPunct="1">
        <a:lnSpc>
          <a:spcPct val="90000"/>
        </a:lnSpc>
        <a:spcBef>
          <a:spcPts val="1047"/>
        </a:spcBef>
        <a:buFont typeface="Arial" panose="020B0604020202020204" pitchFamily="34" charset="0"/>
        <a:buChar char="•"/>
        <a:defRPr kumimoji="1" sz="2900" kern="1200">
          <a:solidFill>
            <a:schemeClr val="tx1"/>
          </a:solidFill>
          <a:latin typeface="+mn-lt"/>
          <a:ea typeface="+mn-ea"/>
          <a:cs typeface="+mn-cs"/>
        </a:defRPr>
      </a:lvl1pPr>
      <a:lvl2pPr marL="718362" indent="-239454" algn="l" defTabSz="957816" rtl="0" eaLnBrk="1" latinLnBrk="0" hangingPunct="1">
        <a:lnSpc>
          <a:spcPct val="90000"/>
        </a:lnSpc>
        <a:spcBef>
          <a:spcPts val="524"/>
        </a:spcBef>
        <a:buFont typeface="Arial" panose="020B0604020202020204" pitchFamily="34" charset="0"/>
        <a:buChar char="•"/>
        <a:defRPr kumimoji="1" sz="2500" kern="1200">
          <a:solidFill>
            <a:schemeClr val="tx1"/>
          </a:solidFill>
          <a:latin typeface="+mn-lt"/>
          <a:ea typeface="+mn-ea"/>
          <a:cs typeface="+mn-cs"/>
        </a:defRPr>
      </a:lvl2pPr>
      <a:lvl3pPr marL="1197270" indent="-239454" algn="l" defTabSz="957816" rtl="0" eaLnBrk="1" latinLnBrk="0" hangingPunct="1">
        <a:lnSpc>
          <a:spcPct val="90000"/>
        </a:lnSpc>
        <a:spcBef>
          <a:spcPts val="524"/>
        </a:spcBef>
        <a:buFont typeface="Arial" panose="020B0604020202020204" pitchFamily="34" charset="0"/>
        <a:buChar char="•"/>
        <a:defRPr kumimoji="1" sz="2100" kern="1200">
          <a:solidFill>
            <a:schemeClr val="tx1"/>
          </a:solidFill>
          <a:latin typeface="+mn-lt"/>
          <a:ea typeface="+mn-ea"/>
          <a:cs typeface="+mn-cs"/>
        </a:defRPr>
      </a:lvl3pPr>
      <a:lvl4pPr marL="1676177" indent="-239454" algn="l" defTabSz="957816" rtl="0" eaLnBrk="1" latinLnBrk="0" hangingPunct="1">
        <a:lnSpc>
          <a:spcPct val="90000"/>
        </a:lnSpc>
        <a:spcBef>
          <a:spcPts val="524"/>
        </a:spcBef>
        <a:buFont typeface="Arial" panose="020B0604020202020204" pitchFamily="34" charset="0"/>
        <a:buChar char="•"/>
        <a:defRPr kumimoji="1" sz="1900" kern="1200">
          <a:solidFill>
            <a:schemeClr val="tx1"/>
          </a:solidFill>
          <a:latin typeface="+mn-lt"/>
          <a:ea typeface="+mn-ea"/>
          <a:cs typeface="+mn-cs"/>
        </a:defRPr>
      </a:lvl4pPr>
      <a:lvl5pPr marL="2155085" indent="-239454" algn="l" defTabSz="957816" rtl="0" eaLnBrk="1" latinLnBrk="0" hangingPunct="1">
        <a:lnSpc>
          <a:spcPct val="90000"/>
        </a:lnSpc>
        <a:spcBef>
          <a:spcPts val="524"/>
        </a:spcBef>
        <a:buFont typeface="Arial" panose="020B0604020202020204" pitchFamily="34" charset="0"/>
        <a:buChar char="•"/>
        <a:defRPr kumimoji="1" sz="1900" kern="1200">
          <a:solidFill>
            <a:schemeClr val="tx1"/>
          </a:solidFill>
          <a:latin typeface="+mn-lt"/>
          <a:ea typeface="+mn-ea"/>
          <a:cs typeface="+mn-cs"/>
        </a:defRPr>
      </a:lvl5pPr>
      <a:lvl6pPr marL="2633993" indent="-239454" algn="l" defTabSz="957816" rtl="0" eaLnBrk="1" latinLnBrk="0" hangingPunct="1">
        <a:lnSpc>
          <a:spcPct val="90000"/>
        </a:lnSpc>
        <a:spcBef>
          <a:spcPts val="524"/>
        </a:spcBef>
        <a:buFont typeface="Arial" panose="020B0604020202020204" pitchFamily="34" charset="0"/>
        <a:buChar char="•"/>
        <a:defRPr kumimoji="1" sz="1900" kern="1200">
          <a:solidFill>
            <a:schemeClr val="tx1"/>
          </a:solidFill>
          <a:latin typeface="+mn-lt"/>
          <a:ea typeface="+mn-ea"/>
          <a:cs typeface="+mn-cs"/>
        </a:defRPr>
      </a:lvl6pPr>
      <a:lvl7pPr marL="3112901" indent="-239454" algn="l" defTabSz="957816" rtl="0" eaLnBrk="1" latinLnBrk="0" hangingPunct="1">
        <a:lnSpc>
          <a:spcPct val="90000"/>
        </a:lnSpc>
        <a:spcBef>
          <a:spcPts val="524"/>
        </a:spcBef>
        <a:buFont typeface="Arial" panose="020B0604020202020204" pitchFamily="34" charset="0"/>
        <a:buChar char="•"/>
        <a:defRPr kumimoji="1" sz="1900" kern="1200">
          <a:solidFill>
            <a:schemeClr val="tx1"/>
          </a:solidFill>
          <a:latin typeface="+mn-lt"/>
          <a:ea typeface="+mn-ea"/>
          <a:cs typeface="+mn-cs"/>
        </a:defRPr>
      </a:lvl7pPr>
      <a:lvl8pPr marL="3591809" indent="-239454" algn="l" defTabSz="957816" rtl="0" eaLnBrk="1" latinLnBrk="0" hangingPunct="1">
        <a:lnSpc>
          <a:spcPct val="90000"/>
        </a:lnSpc>
        <a:spcBef>
          <a:spcPts val="524"/>
        </a:spcBef>
        <a:buFont typeface="Arial" panose="020B0604020202020204" pitchFamily="34" charset="0"/>
        <a:buChar char="•"/>
        <a:defRPr kumimoji="1" sz="1900" kern="1200">
          <a:solidFill>
            <a:schemeClr val="tx1"/>
          </a:solidFill>
          <a:latin typeface="+mn-lt"/>
          <a:ea typeface="+mn-ea"/>
          <a:cs typeface="+mn-cs"/>
        </a:defRPr>
      </a:lvl8pPr>
      <a:lvl9pPr marL="4070717" indent="-239454" algn="l" defTabSz="957816" rtl="0" eaLnBrk="1" latinLnBrk="0" hangingPunct="1">
        <a:lnSpc>
          <a:spcPct val="90000"/>
        </a:lnSpc>
        <a:spcBef>
          <a:spcPts val="524"/>
        </a:spcBef>
        <a:buFont typeface="Arial" panose="020B0604020202020204" pitchFamily="34" charset="0"/>
        <a:buChar char="•"/>
        <a:defRPr kumimoji="1" sz="1900" kern="1200">
          <a:solidFill>
            <a:schemeClr val="tx1"/>
          </a:solidFill>
          <a:latin typeface="+mn-lt"/>
          <a:ea typeface="+mn-ea"/>
          <a:cs typeface="+mn-cs"/>
        </a:defRPr>
      </a:lvl9pPr>
    </p:bodyStyle>
    <p:otherStyle>
      <a:defPPr>
        <a:defRPr lang="en-US"/>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127000" y="24809"/>
            <a:ext cx="5036695" cy="396000"/>
          </a:xfrm>
          <a:prstGeom prst="rect">
            <a:avLst/>
          </a:prstGeom>
          <a:solidFill>
            <a:srgbClr val="CCECFF"/>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defPPr>
              <a:defRPr lang="ja-JP"/>
            </a:defPPr>
            <a:lvl1pPr algn="ctr">
              <a:defRPr sz="1200">
                <a:solidFill>
                  <a:srgbClr val="0066FF"/>
                </a:solidFill>
                <a:latin typeface="HGP創英角ｺﾞｼｯｸUB" panose="020B0900000000000000" pitchFamily="50" charset="-128"/>
                <a:ea typeface="HGP創英角ｺﾞｼｯｸUB" panose="020B09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ja-JP" altLang="en-US" sz="1100" i="1" dirty="0">
                <a:solidFill>
                  <a:srgbClr val="FF0000"/>
                </a:solidFill>
                <a:latin typeface="ＭＳ ゴシック" panose="020B0609070205080204" pitchFamily="49" charset="-128"/>
                <a:ea typeface="ＭＳ ゴシック" panose="020B0609070205080204" pitchFamily="49" charset="-128"/>
              </a:rPr>
              <a:t> </a:t>
            </a:r>
            <a:r>
              <a:rPr lang="en-US" altLang="ja-JP" sz="1100" i="1" dirty="0" smtClean="0">
                <a:solidFill>
                  <a:srgbClr val="FF0000"/>
                </a:solidFill>
                <a:latin typeface="ＭＳ ゴシック" panose="020B0609070205080204" pitchFamily="49" charset="-128"/>
                <a:ea typeface="ＭＳ ゴシック" panose="020B0609070205080204" pitchFamily="49" charset="-128"/>
              </a:rPr>
              <a:t>※</a:t>
            </a:r>
            <a:r>
              <a:rPr lang="ja-JP" altLang="en-US" sz="1100" i="1" dirty="0" smtClean="0">
                <a:solidFill>
                  <a:srgbClr val="FF0000"/>
                </a:solidFill>
                <a:latin typeface="ＭＳ ゴシック" panose="020B0609070205080204" pitchFamily="49" charset="-128"/>
                <a:ea typeface="ＭＳ ゴシック" panose="020B0609070205080204" pitchFamily="49" charset="-128"/>
              </a:rPr>
              <a:t>団体名を記載</a:t>
            </a:r>
            <a:endParaRPr lang="en-US" altLang="ja-JP" sz="1100" i="1" dirty="0">
              <a:solidFill>
                <a:srgbClr val="FF0000"/>
              </a:solidFill>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8905405" y="37547"/>
            <a:ext cx="1238720" cy="307777"/>
          </a:xfrm>
          <a:prstGeom prst="rect">
            <a:avLst/>
          </a:prstGeom>
          <a:noFill/>
          <a:ln>
            <a:noFill/>
          </a:ln>
        </p:spPr>
        <p:txBody>
          <a:bodyPr wrap="square" rtlCol="0" anchor="ctr" anchorCtr="0">
            <a:spAutoFit/>
          </a:bodyPr>
          <a:lstStyle/>
          <a:p>
            <a:r>
              <a:rPr kumimoji="1" lang="ja-JP" altLang="en-US" sz="1400" dirty="0" smtClean="0">
                <a:latin typeface="ＭＳ ゴシック" panose="020B0609070205080204" pitchFamily="49" charset="-128"/>
                <a:ea typeface="ＭＳ ゴシック" panose="020B0609070205080204" pitchFamily="49" charset="-128"/>
              </a:rPr>
              <a:t>（様式２）</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5291527" y="24809"/>
            <a:ext cx="1723869" cy="396000"/>
          </a:xfrm>
          <a:prstGeom prst="rect">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応募</a:t>
            </a:r>
            <a:r>
              <a:rPr kumimoji="1" lang="ja-JP" altLang="en-US" b="1" dirty="0" smtClean="0"/>
              <a:t>テーマ</a:t>
            </a:r>
            <a:endParaRPr kumimoji="1" lang="ja-JP" altLang="en-US" b="1" dirty="0"/>
          </a:p>
        </p:txBody>
      </p:sp>
      <p:sp>
        <p:nvSpPr>
          <p:cNvPr id="26" name="テキスト ボックス 25"/>
          <p:cNvSpPr txBox="1"/>
          <p:nvPr/>
        </p:nvSpPr>
        <p:spPr>
          <a:xfrm>
            <a:off x="7015396" y="24810"/>
            <a:ext cx="1966210" cy="396000"/>
          </a:xfrm>
          <a:prstGeom prst="rect">
            <a:avLst/>
          </a:prstGeom>
          <a:solidFill>
            <a:schemeClr val="bg1">
              <a:lumMod val="9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defPPr>
              <a:defRPr lang="ja-JP"/>
            </a:defPPr>
            <a:lvl1pPr algn="ctr">
              <a:defRPr sz="1200">
                <a:solidFill>
                  <a:srgbClr val="0066FF"/>
                </a:solidFill>
                <a:latin typeface="HGP創英角ｺﾞｼｯｸUB" panose="020B0900000000000000" pitchFamily="50" charset="-128"/>
                <a:ea typeface="HGP創英角ｺﾞｼｯｸUB" panose="020B09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ja-JP" altLang="en-US" i="1" dirty="0">
                <a:solidFill>
                  <a:srgbClr val="FF0000"/>
                </a:solidFill>
                <a:latin typeface="ＭＳ ゴシック" panose="020B0609070205080204" pitchFamily="49" charset="-128"/>
                <a:ea typeface="ＭＳ ゴシック" panose="020B0609070205080204" pitchFamily="49" charset="-128"/>
              </a:rPr>
              <a:t> </a:t>
            </a:r>
            <a:r>
              <a:rPr lang="en-US" altLang="ja-JP" i="1" dirty="0" smtClean="0">
                <a:solidFill>
                  <a:srgbClr val="FF0000"/>
                </a:solidFill>
                <a:latin typeface="ＭＳ ゴシック" panose="020B0609070205080204" pitchFamily="49" charset="-128"/>
                <a:ea typeface="ＭＳ ゴシック" panose="020B0609070205080204" pitchFamily="49" charset="-128"/>
              </a:rPr>
              <a:t>※</a:t>
            </a:r>
            <a:r>
              <a:rPr lang="ja-JP" altLang="en-US" i="1" dirty="0">
                <a:solidFill>
                  <a:srgbClr val="FF0000"/>
                </a:solidFill>
                <a:latin typeface="ＭＳ ゴシック" panose="020B0609070205080204" pitchFamily="49" charset="-128"/>
                <a:ea typeface="ＭＳ ゴシック" panose="020B0609070205080204" pitchFamily="49" charset="-128"/>
              </a:rPr>
              <a:t>番号（①～⑥）を記載（複数選択可）</a:t>
            </a:r>
            <a:endParaRPr lang="en-US" altLang="ja-JP" i="1" dirty="0">
              <a:solidFill>
                <a:srgbClr val="FF0000"/>
              </a:solidFill>
              <a:latin typeface="ＭＳ ゴシック" panose="020B0609070205080204" pitchFamily="49" charset="-128"/>
              <a:ea typeface="ＭＳ ゴシック" panose="020B0609070205080204" pitchFamily="49" charset="-128"/>
            </a:endParaRPr>
          </a:p>
        </p:txBody>
      </p:sp>
      <p:sp>
        <p:nvSpPr>
          <p:cNvPr id="30" name="角丸四角形 29"/>
          <p:cNvSpPr/>
          <p:nvPr/>
        </p:nvSpPr>
        <p:spPr>
          <a:xfrm>
            <a:off x="134911" y="644577"/>
            <a:ext cx="9643017" cy="2278505"/>
          </a:xfrm>
          <a:prstGeom prst="roundRect">
            <a:avLst>
              <a:gd name="adj" fmla="val 8929"/>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134911" y="5426439"/>
            <a:ext cx="9687987" cy="1321632"/>
          </a:xfrm>
          <a:prstGeom prst="roundRect">
            <a:avLst>
              <a:gd name="adj" fmla="val 960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134911" y="3060492"/>
            <a:ext cx="3927424" cy="2246026"/>
          </a:xfrm>
          <a:prstGeom prst="roundRect">
            <a:avLst>
              <a:gd name="adj" fmla="val 11941"/>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257331" y="724527"/>
            <a:ext cx="1512000" cy="288000"/>
          </a:xfrm>
          <a:prstGeom prst="roundRect">
            <a:avLst>
              <a:gd name="adj" fmla="val 34610"/>
            </a:avLst>
          </a:prstGeom>
          <a:solidFill>
            <a:srgbClr val="0070C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rPr>
              <a:t>社会実験</a:t>
            </a:r>
            <a:r>
              <a:rPr lang="ja-JP" altLang="en-US" sz="1400" b="1" dirty="0" smtClean="0">
                <a:solidFill>
                  <a:schemeClr val="bg1"/>
                </a:solidFill>
              </a:rPr>
              <a:t>の</a:t>
            </a:r>
            <a:r>
              <a:rPr lang="ja-JP" altLang="en-US" sz="1400" b="1" dirty="0">
                <a:solidFill>
                  <a:schemeClr val="bg1"/>
                </a:solidFill>
              </a:rPr>
              <a:t>概要</a:t>
            </a:r>
          </a:p>
        </p:txBody>
      </p:sp>
      <p:sp>
        <p:nvSpPr>
          <p:cNvPr id="34" name="角丸四角形 33"/>
          <p:cNvSpPr/>
          <p:nvPr/>
        </p:nvSpPr>
        <p:spPr>
          <a:xfrm>
            <a:off x="242341" y="5501389"/>
            <a:ext cx="1729334" cy="288000"/>
          </a:xfrm>
          <a:prstGeom prst="roundRect">
            <a:avLst>
              <a:gd name="adj" fmla="val 34610"/>
            </a:avLst>
          </a:prstGeom>
          <a:solidFill>
            <a:schemeClr val="bg2">
              <a:lumMod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bg1"/>
                </a:solidFill>
              </a:rPr>
              <a:t>タ</a:t>
            </a:r>
            <a:r>
              <a:rPr lang="ja-JP" altLang="en-US" sz="1400" b="1" dirty="0">
                <a:solidFill>
                  <a:schemeClr val="bg1"/>
                </a:solidFill>
              </a:rPr>
              <a:t>イ</a:t>
            </a:r>
            <a:r>
              <a:rPr lang="ja-JP" altLang="en-US" sz="1400" b="1" dirty="0" smtClean="0">
                <a:solidFill>
                  <a:schemeClr val="bg1"/>
                </a:solidFill>
              </a:rPr>
              <a:t>ムスケジュール</a:t>
            </a:r>
            <a:endParaRPr lang="ja-JP" altLang="en-US" sz="1400" b="1" dirty="0">
              <a:solidFill>
                <a:schemeClr val="bg1"/>
              </a:solidFill>
            </a:endParaRPr>
          </a:p>
        </p:txBody>
      </p:sp>
      <p:sp>
        <p:nvSpPr>
          <p:cNvPr id="35" name="角丸四角形 34"/>
          <p:cNvSpPr/>
          <p:nvPr/>
        </p:nvSpPr>
        <p:spPr>
          <a:xfrm>
            <a:off x="4304630" y="3062992"/>
            <a:ext cx="5473297" cy="2246026"/>
          </a:xfrm>
          <a:prstGeom prst="roundRect">
            <a:avLst>
              <a:gd name="adj" fmla="val 11941"/>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278341" y="3125452"/>
            <a:ext cx="2160000" cy="288000"/>
          </a:xfrm>
          <a:prstGeom prst="roundRect">
            <a:avLst>
              <a:gd name="adj" fmla="val 34610"/>
            </a:avLst>
          </a:prstGeom>
          <a:solidFill>
            <a:srgbClr val="00206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bg1"/>
                </a:solidFill>
              </a:rPr>
              <a:t>社会実験でのデータ活用</a:t>
            </a:r>
            <a:endParaRPr lang="ja-JP" altLang="en-US" sz="1400" b="1" dirty="0">
              <a:solidFill>
                <a:schemeClr val="bg1"/>
              </a:solidFill>
            </a:endParaRPr>
          </a:p>
        </p:txBody>
      </p:sp>
      <p:sp>
        <p:nvSpPr>
          <p:cNvPr id="37" name="角丸四角形 36"/>
          <p:cNvSpPr/>
          <p:nvPr/>
        </p:nvSpPr>
        <p:spPr>
          <a:xfrm>
            <a:off x="4535527" y="3125452"/>
            <a:ext cx="1404000" cy="288000"/>
          </a:xfrm>
          <a:prstGeom prst="roundRect">
            <a:avLst>
              <a:gd name="adj" fmla="val 34610"/>
            </a:avLst>
          </a:prstGeom>
          <a:solidFill>
            <a:srgbClr val="00206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rPr>
              <a:t>ビジネス</a:t>
            </a:r>
            <a:r>
              <a:rPr lang="ja-JP" altLang="en-US" sz="1400" b="1" dirty="0" smtClean="0">
                <a:solidFill>
                  <a:schemeClr val="bg1"/>
                </a:solidFill>
              </a:rPr>
              <a:t>モデル</a:t>
            </a:r>
            <a:endParaRPr lang="ja-JP" altLang="en-US" sz="1400" b="1" dirty="0">
              <a:solidFill>
                <a:schemeClr val="bg1"/>
              </a:solidFill>
            </a:endParaRPr>
          </a:p>
        </p:txBody>
      </p:sp>
      <p:sp>
        <p:nvSpPr>
          <p:cNvPr id="8" name="正方形/長方形 7"/>
          <p:cNvSpPr/>
          <p:nvPr/>
        </p:nvSpPr>
        <p:spPr>
          <a:xfrm>
            <a:off x="278341" y="1134150"/>
            <a:ext cx="5512859" cy="261610"/>
          </a:xfrm>
          <a:prstGeom prst="rect">
            <a:avLst/>
          </a:prstGeom>
        </p:spPr>
        <p:txBody>
          <a:bodyPr wrap="square">
            <a:spAutoFit/>
          </a:bodyPr>
          <a:lstStyle/>
          <a:p>
            <a:r>
              <a:rPr lang="ja-JP" altLang="ja-JP" sz="1100" i="1" dirty="0">
                <a:solidFill>
                  <a:srgbClr val="FF0000"/>
                </a:solidFill>
                <a:latin typeface="ＭＳ ゴシック" panose="020B0609070205080204" pitchFamily="49" charset="-128"/>
                <a:ea typeface="ＭＳ ゴシック" panose="020B0609070205080204" pitchFamily="49" charset="-128"/>
              </a:rPr>
              <a:t>※　</a:t>
            </a:r>
            <a:r>
              <a:rPr lang="ja-JP" altLang="en-US" sz="1100" i="1" dirty="0" smtClean="0">
                <a:solidFill>
                  <a:srgbClr val="FF0000"/>
                </a:solidFill>
                <a:latin typeface="ＭＳ ゴシック" panose="020B0609070205080204" pitchFamily="49" charset="-128"/>
                <a:ea typeface="ＭＳ ゴシック" panose="020B0609070205080204" pitchFamily="49" charset="-128"/>
              </a:rPr>
              <a:t>社会実験の概要（実験の詳細、実施体制など）について記載してください。</a:t>
            </a:r>
            <a:endParaRPr lang="ja-JP" altLang="ja-JP" sz="1100" dirty="0">
              <a:solidFill>
                <a:srgbClr val="FF0000"/>
              </a:solidFill>
              <a:latin typeface="ＭＳ ゴシック" panose="020B0609070205080204" pitchFamily="49" charset="-128"/>
              <a:ea typeface="ＭＳ ゴシック" panose="020B0609070205080204" pitchFamily="49" charset="-128"/>
            </a:endParaRPr>
          </a:p>
        </p:txBody>
      </p:sp>
      <p:sp>
        <p:nvSpPr>
          <p:cNvPr id="39" name="正方形/長方形 38"/>
          <p:cNvSpPr/>
          <p:nvPr/>
        </p:nvSpPr>
        <p:spPr>
          <a:xfrm>
            <a:off x="242341" y="3534450"/>
            <a:ext cx="3643859" cy="430887"/>
          </a:xfrm>
          <a:prstGeom prst="rect">
            <a:avLst/>
          </a:prstGeom>
        </p:spPr>
        <p:txBody>
          <a:bodyPr wrap="square">
            <a:spAutoFit/>
          </a:bodyPr>
          <a:lstStyle/>
          <a:p>
            <a:r>
              <a:rPr lang="ja-JP" altLang="ja-JP" sz="1100" i="1" dirty="0">
                <a:solidFill>
                  <a:srgbClr val="FF0000"/>
                </a:solidFill>
                <a:latin typeface="ＭＳ ゴシック" panose="020B0609070205080204" pitchFamily="49" charset="-128"/>
                <a:ea typeface="ＭＳ ゴシック" panose="020B0609070205080204" pitchFamily="49" charset="-128"/>
              </a:rPr>
              <a:t>※　</a:t>
            </a:r>
            <a:r>
              <a:rPr lang="ja-JP" altLang="en-US" sz="1100" i="1" dirty="0" smtClean="0">
                <a:solidFill>
                  <a:srgbClr val="FF0000"/>
                </a:solidFill>
                <a:latin typeface="ＭＳ ゴシック" panose="020B0609070205080204" pitchFamily="49" charset="-128"/>
                <a:ea typeface="ＭＳ ゴシック" panose="020B0609070205080204" pitchFamily="49" charset="-128"/>
              </a:rPr>
              <a:t>社会実験で取得可能なデータ内容、他の社会実験との間でのデータの活用について記載してください。</a:t>
            </a:r>
            <a:endParaRPr lang="ja-JP" altLang="ja-JP" sz="1100" dirty="0">
              <a:solidFill>
                <a:srgbClr val="FF0000"/>
              </a:solidFill>
              <a:latin typeface="ＭＳ ゴシック" panose="020B0609070205080204" pitchFamily="49" charset="-128"/>
              <a:ea typeface="ＭＳ ゴシック" panose="020B0609070205080204" pitchFamily="49" charset="-128"/>
            </a:endParaRPr>
          </a:p>
        </p:txBody>
      </p:sp>
      <p:sp>
        <p:nvSpPr>
          <p:cNvPr id="40" name="正方形/長方形 39"/>
          <p:cNvSpPr/>
          <p:nvPr/>
        </p:nvSpPr>
        <p:spPr>
          <a:xfrm>
            <a:off x="4446041" y="3562787"/>
            <a:ext cx="5167859" cy="430887"/>
          </a:xfrm>
          <a:prstGeom prst="rect">
            <a:avLst/>
          </a:prstGeom>
        </p:spPr>
        <p:txBody>
          <a:bodyPr wrap="square">
            <a:spAutoFit/>
          </a:bodyPr>
          <a:lstStyle/>
          <a:p>
            <a:r>
              <a:rPr lang="ja-JP" altLang="ja-JP" sz="1100" i="1" dirty="0">
                <a:solidFill>
                  <a:srgbClr val="FF0000"/>
                </a:solidFill>
                <a:latin typeface="ＭＳ ゴシック" panose="020B0609070205080204" pitchFamily="49" charset="-128"/>
                <a:ea typeface="ＭＳ ゴシック" panose="020B0609070205080204" pitchFamily="49" charset="-128"/>
              </a:rPr>
              <a:t>※　</a:t>
            </a:r>
            <a:r>
              <a:rPr lang="ja-JP" altLang="en-US" sz="1100" i="1" dirty="0" smtClean="0">
                <a:solidFill>
                  <a:srgbClr val="FF0000"/>
                </a:solidFill>
                <a:latin typeface="ＭＳ ゴシック" panose="020B0609070205080204" pitchFamily="49" charset="-128"/>
                <a:ea typeface="ＭＳ ゴシック" panose="020B0609070205080204" pitchFamily="49" charset="-128"/>
              </a:rPr>
              <a:t>公園サービスとして実用化した際のビジネスモデルについて記載してください。</a:t>
            </a:r>
            <a:endParaRPr lang="ja-JP" altLang="ja-JP" sz="1100" dirty="0">
              <a:solidFill>
                <a:srgbClr val="FF0000"/>
              </a:solidFill>
              <a:latin typeface="ＭＳ ゴシック" panose="020B0609070205080204" pitchFamily="49" charset="-128"/>
              <a:ea typeface="ＭＳ ゴシック" panose="020B0609070205080204" pitchFamily="49" charset="-128"/>
            </a:endParaRPr>
          </a:p>
        </p:txBody>
      </p:sp>
      <p:sp>
        <p:nvSpPr>
          <p:cNvPr id="41" name="正方形/長方形 40"/>
          <p:cNvSpPr/>
          <p:nvPr/>
        </p:nvSpPr>
        <p:spPr>
          <a:xfrm>
            <a:off x="257331" y="5820663"/>
            <a:ext cx="7591269" cy="261610"/>
          </a:xfrm>
          <a:prstGeom prst="rect">
            <a:avLst/>
          </a:prstGeom>
        </p:spPr>
        <p:txBody>
          <a:bodyPr wrap="square">
            <a:spAutoFit/>
          </a:bodyPr>
          <a:lstStyle/>
          <a:p>
            <a:r>
              <a:rPr lang="ja-JP" altLang="ja-JP" sz="1100" i="1" dirty="0">
                <a:solidFill>
                  <a:srgbClr val="FF0000"/>
                </a:solidFill>
                <a:latin typeface="ＭＳ ゴシック" panose="020B0609070205080204" pitchFamily="49" charset="-128"/>
                <a:ea typeface="ＭＳ ゴシック" panose="020B0609070205080204" pitchFamily="49" charset="-128"/>
              </a:rPr>
              <a:t>※　</a:t>
            </a:r>
            <a:r>
              <a:rPr lang="ja-JP" altLang="en-US" sz="1100" i="1" dirty="0" smtClean="0">
                <a:solidFill>
                  <a:srgbClr val="FF0000"/>
                </a:solidFill>
                <a:latin typeface="ＭＳ ゴシック" panose="020B0609070205080204" pitchFamily="49" charset="-128"/>
                <a:ea typeface="ＭＳ ゴシック" panose="020B0609070205080204" pitchFamily="49" charset="-128"/>
              </a:rPr>
              <a:t>社会実験～公園サービスとして実用化のスケジュールを記載してください（バーチャート形式）。</a:t>
            </a:r>
            <a:endParaRPr lang="ja-JP" altLang="ja-JP" sz="1100" dirty="0">
              <a:solidFill>
                <a:srgbClr val="FF0000"/>
              </a:solidFill>
              <a:latin typeface="ＭＳ ゴシック" panose="020B0609070205080204" pitchFamily="49" charset="-128"/>
              <a:ea typeface="ＭＳ ゴシック" panose="020B0609070205080204" pitchFamily="49" charset="-128"/>
            </a:endParaRPr>
          </a:p>
        </p:txBody>
      </p:sp>
      <p:sp>
        <p:nvSpPr>
          <p:cNvPr id="42" name="正方形/長方形 41"/>
          <p:cNvSpPr/>
          <p:nvPr/>
        </p:nvSpPr>
        <p:spPr>
          <a:xfrm>
            <a:off x="-21981" y="398139"/>
            <a:ext cx="5512859" cy="261610"/>
          </a:xfrm>
          <a:prstGeom prst="rect">
            <a:avLst/>
          </a:prstGeom>
        </p:spPr>
        <p:txBody>
          <a:bodyPr wrap="square">
            <a:spAutoFit/>
          </a:bodyPr>
          <a:lstStyle/>
          <a:p>
            <a:r>
              <a:rPr lang="ja-JP" altLang="ja-JP" sz="1100" i="1" dirty="0">
                <a:solidFill>
                  <a:srgbClr val="FF0000"/>
                </a:solidFill>
                <a:latin typeface="ＭＳ ゴシック" panose="020B0609070205080204" pitchFamily="49" charset="-128"/>
                <a:ea typeface="ＭＳ ゴシック" panose="020B0609070205080204" pitchFamily="49" charset="-128"/>
              </a:rPr>
              <a:t>※　</a:t>
            </a:r>
            <a:r>
              <a:rPr lang="ja-JP" altLang="ja-JP" sz="1100" i="1" dirty="0">
                <a:solidFill>
                  <a:srgbClr val="FF0000"/>
                </a:solidFill>
              </a:rPr>
              <a:t>必要に応じて記載スペースを変更</a:t>
            </a:r>
            <a:r>
              <a:rPr lang="ja-JP" altLang="ja-JP" sz="1100" i="1" dirty="0" smtClean="0">
                <a:solidFill>
                  <a:srgbClr val="FF0000"/>
                </a:solidFill>
              </a:rPr>
              <a:t>し</a:t>
            </a:r>
            <a:r>
              <a:rPr lang="ja-JP" altLang="en-US" sz="1100" i="1" dirty="0" smtClean="0">
                <a:solidFill>
                  <a:srgbClr val="FF0000"/>
                </a:solidFill>
              </a:rPr>
              <a:t>て記入</a:t>
            </a:r>
            <a:r>
              <a:rPr lang="ja-JP" altLang="ja-JP" sz="1100" i="1" dirty="0" smtClean="0">
                <a:solidFill>
                  <a:srgbClr val="FF0000"/>
                </a:solidFill>
              </a:rPr>
              <a:t>ください</a:t>
            </a:r>
            <a:r>
              <a:rPr lang="ja-JP" altLang="ja-JP" sz="1100" i="1" dirty="0">
                <a:solidFill>
                  <a:srgbClr val="FF0000"/>
                </a:solidFill>
              </a:rPr>
              <a:t>。ただし</a:t>
            </a:r>
            <a:r>
              <a:rPr lang="ja-JP" altLang="ja-JP" sz="1100" i="1" dirty="0" smtClean="0">
                <a:solidFill>
                  <a:srgbClr val="FF0000"/>
                </a:solidFill>
              </a:rPr>
              <a:t>、</a:t>
            </a:r>
            <a:r>
              <a:rPr lang="en-US" altLang="ja-JP" sz="1100" i="1" dirty="0" smtClean="0">
                <a:solidFill>
                  <a:srgbClr val="FF0000"/>
                </a:solidFill>
              </a:rPr>
              <a:t>1</a:t>
            </a:r>
            <a:r>
              <a:rPr lang="ja-JP" altLang="ja-JP" sz="1100" i="1" dirty="0" smtClean="0">
                <a:solidFill>
                  <a:srgbClr val="FF0000"/>
                </a:solidFill>
              </a:rPr>
              <a:t>ページ内</a:t>
            </a:r>
            <a:r>
              <a:rPr lang="ja-JP" altLang="ja-JP" sz="1100" i="1" dirty="0">
                <a:solidFill>
                  <a:srgbClr val="FF0000"/>
                </a:solidFill>
              </a:rPr>
              <a:t>に収めること。</a:t>
            </a:r>
            <a:endParaRPr lang="ja-JP" altLang="ja-JP" sz="1100" dirty="0">
              <a:solidFill>
                <a:srgbClr val="FF0000"/>
              </a:solidFill>
            </a:endParaRPr>
          </a:p>
        </p:txBody>
      </p:sp>
    </p:spTree>
    <p:extLst>
      <p:ext uri="{BB962C8B-B14F-4D97-AF65-F5344CB8AC3E}">
        <p14:creationId xmlns:p14="http://schemas.microsoft.com/office/powerpoint/2010/main" val="2763706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18164</TotalTime>
  <Words>43</Words>
  <Application>Microsoft Office PowerPoint</Application>
  <PresentationFormat>A4 210 x 297 mm</PresentationFormat>
  <Paragraphs>14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近畿地方整備局</cp:lastModifiedBy>
  <cp:lastPrinted>2019-02-26T10:06:15Z</cp:lastPrinted>
  <dcterms:created xsi:type="dcterms:W3CDTF">2015-09-11T12:22:31Z</dcterms:created>
  <dcterms:modified xsi:type="dcterms:W3CDTF">2019-02-27T09:18:46Z</dcterms:modified>
</cp:coreProperties>
</file>