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34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1" y="4783357"/>
            <a:ext cx="5445453" cy="3913364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〇〇○○○○○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</a:t>
            </a:r>
            <a:r>
              <a:rPr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の例</a:t>
            </a:r>
            <a:endParaRPr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891</Words>
  <Application>Microsoft Office PowerPoint</Application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髙橋 学</cp:lastModifiedBy>
  <cp:revision>2</cp:revision>
  <cp:lastPrinted>2021-02-22T04:04:13Z</cp:lastPrinted>
  <dcterms:created xsi:type="dcterms:W3CDTF">2018-11-20T01:34:55Z</dcterms:created>
  <dcterms:modified xsi:type="dcterms:W3CDTF">2023-08-15T06:25:57Z</dcterms:modified>
</cp:coreProperties>
</file>