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76" r:id="rId3"/>
    <p:sldId id="275" r:id="rId4"/>
    <p:sldId id="258" r:id="rId5"/>
    <p:sldId id="266" r:id="rId6"/>
    <p:sldId id="268" r:id="rId7"/>
    <p:sldId id="267" r:id="rId8"/>
    <p:sldId id="269" r:id="rId9"/>
    <p:sldId id="270" r:id="rId10"/>
    <p:sldId id="271" r:id="rId11"/>
    <p:sldId id="272" r:id="rId12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F3E104BA-C1BD-48D2-936F-B7904B13D8BB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34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1" y="4783357"/>
            <a:ext cx="5445453" cy="3913364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C3B15EC-D83B-4FAD-A1FD-A65ED684F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86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1483-5240-412D-98EF-46A8B52D641F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BD1D1-369C-4952-9F2D-121CFE91D002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89B5-1990-4AB6-BBA8-DE89EC549EF5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8F03-0D6F-4A24-8084-332487682F34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3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B15-4228-4E94-B6E2-E2C18B68E22D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666-4DC8-4766-A97A-50BD674A7BB6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E1B7-FB74-4988-8240-F85F884B3CF4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9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C5A-4405-4ABD-A571-E50A92BA12EF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0F31-D560-46C3-AA72-7A78B0001D66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5B38-ED84-4EB3-9FAD-88598771D569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95A8-6581-4DD6-9173-42DBACFEC98A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6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B22D4-36BD-4F60-99B5-ABBE0AB2DB43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8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5577" y="1267097"/>
            <a:ext cx="8948057" cy="235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7" y="4532812"/>
            <a:ext cx="8948057" cy="124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98448" y="1881670"/>
            <a:ext cx="8441086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</a:rPr>
              <a:t>案件名</a:t>
            </a:r>
            <a:r>
              <a:rPr lang="en-US" altLang="ja-JP" sz="4000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</a:rPr>
              <a:t>〇〇○○○○○</a:t>
            </a:r>
            <a:endParaRPr sz="4000" dirty="0">
              <a:solidFill>
                <a:schemeClr val="bg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0CA8526-BD4B-4359-BAED-7E3515A90AA1}"/>
              </a:ext>
            </a:extLst>
          </p:cNvPr>
          <p:cNvSpPr/>
          <p:nvPr/>
        </p:nvSpPr>
        <p:spPr>
          <a:xfrm>
            <a:off x="4952999" y="4513501"/>
            <a:ext cx="4417423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noFill/>
        </p:spPr>
        <p:txBody>
          <a:bodyPr wrap="square" lIns="0" tIns="0" rIns="0" bIns="0" rtlCol="0" anchor="t" anchorCtr="0"/>
          <a:lstStyle/>
          <a:p>
            <a:r>
              <a:rPr lang="ja-JP" altLang="en-US" sz="2400" dirty="0"/>
              <a:t>会社名等</a:t>
            </a:r>
            <a:endParaRPr lang="en-US" altLang="ja-JP" sz="2400" dirty="0"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46419B19-BE73-4605-A855-AB592C451BF6}"/>
              </a:ext>
            </a:extLst>
          </p:cNvPr>
          <p:cNvSpPr/>
          <p:nvPr/>
        </p:nvSpPr>
        <p:spPr>
          <a:xfrm>
            <a:off x="8409417" y="76110"/>
            <a:ext cx="1496583" cy="295897"/>
          </a:xfrm>
          <a:custGeom>
            <a:avLst/>
            <a:gdLst/>
            <a:ahLst/>
            <a:cxnLst/>
            <a:rect l="l" t="t" r="r" b="b"/>
            <a:pathLst>
              <a:path w="1365250" h="318134">
                <a:moveTo>
                  <a:pt x="0" y="318046"/>
                </a:moveTo>
                <a:lnTo>
                  <a:pt x="1364729" y="318046"/>
                </a:lnTo>
                <a:lnTo>
                  <a:pt x="1364729" y="0"/>
                </a:lnTo>
                <a:lnTo>
                  <a:pt x="0" y="0"/>
                </a:lnTo>
                <a:lnTo>
                  <a:pt x="0" y="3180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2000" dirty="0"/>
              <a:t>様式－２</a:t>
            </a:r>
            <a:endParaRPr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07AE604-F7FC-40C1-B4F1-B8312D7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■そのほかに提案上、必要な情報があれば記載してください。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BE6A67-7810-4DDE-A343-CA2E9FC8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324890"/>
            <a:ext cx="8441086" cy="237625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代表者氏名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資本金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従業員数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年商（任意）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EBDA82CA-7D79-4B8F-8C0B-E39F0E7AB624}"/>
              </a:ext>
            </a:extLst>
          </p:cNvPr>
          <p:cNvSpPr/>
          <p:nvPr/>
        </p:nvSpPr>
        <p:spPr>
          <a:xfrm>
            <a:off x="732456" y="4407344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協力企業の概要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7217B1-729A-4AA2-8264-E3D5D4D17AE9}"/>
              </a:ext>
            </a:extLst>
          </p:cNvPr>
          <p:cNvSpPr/>
          <p:nvPr/>
        </p:nvSpPr>
        <p:spPr>
          <a:xfrm>
            <a:off x="732456" y="5053469"/>
            <a:ext cx="8441086" cy="10406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■本案件の提案において、協力企業がある場合は、協力企業の概要、協力してもらう内容等について記載してください。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BC8810-873F-4FB7-A2A8-50C4BD5C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8" y="415636"/>
            <a:ext cx="8989435" cy="5761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＜以下項目を入れた資料を作成ください＞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全てのページを埋める必要はありませんが、極力詳細にわたりご記載ください。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（記載例は削除してご使用ください。）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r>
              <a:rPr lang="en-US" altLang="ja-JP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この項目は必ず記載のこと</a:t>
            </a:r>
            <a:endParaRPr lang="en-US" altLang="ja-JP" sz="24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提案（シーズ）の概要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具体的な内容（想定しているニーズに対するシーズの活用）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提案の特徴、他社との違い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</a:t>
            </a:r>
            <a:r>
              <a:rPr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の例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当該技術を現場導入する上での課題等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今後の技術の発展性等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1" indent="0">
              <a:buNone/>
            </a:pP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19B2FE-79B5-4AE8-929D-5F7E1CFC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162098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例：装置の提供のみではなく、設置および保守管理を行うこと。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例：装置の提供と設置のほかデータ収集と検証ができる企業が望ましい。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2456" y="3968009"/>
            <a:ext cx="8441086" cy="231371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例：当社は装置提供に加え、設置および保守管理も対応できます。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例：当社はデータ収集及び検証も対応できます。データ収集については、・・・・。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094017" y="3470605"/>
            <a:ext cx="1717964" cy="26876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7273636" y="1345252"/>
            <a:ext cx="2036618" cy="77585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ニーズ掲載時に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記載しておく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188B3E-90A2-4008-A871-507F743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11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■提案の概要を記載します。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今回のシーズ（技術）の</a:t>
            </a:r>
            <a:r>
              <a:rPr kumimoji="1" lang="ja-JP" altLang="en-US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全体像もしくはポイント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を記載してください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67803F-B30A-412F-A086-B8848AC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7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34735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■提案の具体的内容を記載します。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ニーズに対して、想定しているシーズ（技術等）を記載してください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77DD17-B468-4970-9A6C-47605DA79AA3}"/>
              </a:ext>
            </a:extLst>
          </p:cNvPr>
          <p:cNvSpPr/>
          <p:nvPr/>
        </p:nvSpPr>
        <p:spPr>
          <a:xfrm>
            <a:off x="732456" y="5237018"/>
            <a:ext cx="8441086" cy="10569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■当該技術が活用された実績があれば、記載ください。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FBFF0F-543B-48B1-AB7D-64B0BD0C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提案の具体的内容（写真</a:t>
            </a:r>
            <a:r>
              <a:rPr lang="en-US" altLang="ja-JP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イメージ）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■提案の具体的について、　写真、イメージなどを入れて説明してください。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FE7778-4973-41E5-BC07-58F806FE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0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■提案の特徴（強み、他社との差別化ポイント）を記載してください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他社との差別化では、比較表などを入れるとわかりやすくなります。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記載例①：強みとして、検知に必要な電源が不要となる。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具体的には、●●を活用し、電源がなくても使用できる。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他社では、●●を使っているが、劣化、メンテナンスが問題となっている。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記載例②：強みのポイントを列挙して説明する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・省電力：バッテリのみで長期に稼働できる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・コンパクト：・・・・・・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・広域通信に対応：・・・・・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A8BED8-FA8C-405D-9FE3-FF882B7B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6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■現場導入による効果を記載してください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・記載例：●●の監視作業の軽減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・・・・・・によって、自動的に送信可能となるため、・・・が軽減されます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●●のコスト削減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・・・・・によって、●●が可能となり、コストが削減されます。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■現場導入の事例があれば記載してください（写真・図解などを入れて説明）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・記載例：●●大学と共同で、●●において実施。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導入した結果、・・・・・・・・・・・。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77070-7FC4-4F15-8824-111E64F0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5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■当該技術を現場導入する上で、想定される課題や、施行に際しての条件等があれば記載してください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エンジンの学習にあたり、教師データが必要となる、このため・・・。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センサーの設置場所について、・・・・・・。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■今後の技術の発展性等があれば記載してください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記載例：河川分野以外にも、●●の分野にも応用が可能です。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具体的には、・・・・・・・・。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ドローンと組み合わせて活用すると、さらに・・・・・・。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D2F10A-18F4-40B8-8412-E747CE1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0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891</Words>
  <Application>Microsoft Office PowerPoint</Application>
  <PresentationFormat>A4 210 x 297 mm</PresentationFormat>
  <Paragraphs>98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髙橋　学</dc:creator>
  <cp:lastModifiedBy>髙橋 学</cp:lastModifiedBy>
  <cp:revision>2</cp:revision>
  <cp:lastPrinted>2021-02-22T04:04:13Z</cp:lastPrinted>
  <dcterms:created xsi:type="dcterms:W3CDTF">2018-11-20T01:34:55Z</dcterms:created>
  <dcterms:modified xsi:type="dcterms:W3CDTF">2023-08-15T06:25:57Z</dcterms:modified>
</cp:coreProperties>
</file>