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6" r:id="rId3"/>
    <p:sldId id="275" r:id="rId4"/>
    <p:sldId id="258" r:id="rId5"/>
    <p:sldId id="266" r:id="rId6"/>
    <p:sldId id="268" r:id="rId7"/>
    <p:sldId id="267" r:id="rId8"/>
    <p:sldId id="269" r:id="rId9"/>
    <p:sldId id="270" r:id="rId10"/>
    <p:sldId id="271" r:id="rId11"/>
    <p:sldId id="272" r:id="rId12"/>
  </p:sldIdLst>
  <p:sldSz cx="9906000" cy="6858000" type="A4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9CB652-82B8-4E29-9481-F36BCD79C344}" v="2" dt="2024-09-10T02:26:36.6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孝文 工藤" userId="0fc7582492fde887" providerId="LiveId" clId="{8C9CB652-82B8-4E29-9481-F36BCD79C344}"/>
    <pc:docChg chg="modNotesMaster">
      <pc:chgData name="孝文 工藤" userId="0fc7582492fde887" providerId="LiveId" clId="{8C9CB652-82B8-4E29-9481-F36BCD79C344}" dt="2024-09-10T02:25:36.852" v="0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3F20A4-7A34-95F2-A5CA-C518284596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A3B05F4-0F93-8CE5-D1FA-1D29605C15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B22CE-8BC5-4625-8FB8-77499602A74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CF8EF76-0762-8712-D491-31BC64169D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9FDD2CD-AB77-5165-141F-0BAC11A975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52087-9EBB-4F96-8071-06B0B45D9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0751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9041" cy="513789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48" y="0"/>
            <a:ext cx="3079040" cy="513789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200"/>
            </a:lvl1pPr>
          </a:lstStyle>
          <a:p>
            <a:fld id="{F3E104BA-C1BD-48D2-936F-B7904B13D8BB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58863" y="1279525"/>
            <a:ext cx="4986337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06" y="4925460"/>
            <a:ext cx="5684255" cy="4029621"/>
          </a:xfrm>
          <a:prstGeom prst="rect">
            <a:avLst/>
          </a:prstGeom>
        </p:spPr>
        <p:txBody>
          <a:bodyPr vert="horz" lIns="95491" tIns="47745" rIns="95491" bIns="477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0824"/>
            <a:ext cx="3079041" cy="513789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48" y="9720824"/>
            <a:ext cx="3079040" cy="513789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200"/>
            </a:lvl1pPr>
          </a:lstStyle>
          <a:p>
            <a:fld id="{DC3B15EC-D83B-4FAD-A1FD-A65ED684F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8695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E231-2CD6-40D2-A858-4FA2562E2343}" type="datetime1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35DAA-E16A-45B6-84CB-F723616876F4}" type="datetime1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85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0212-D31D-4321-8771-1FA3D93AA201}" type="datetime1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87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C810-F332-4220-B474-022EF434F979}" type="datetime1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13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B2A1-251A-48C6-8066-E0F0E8BA832D}" type="datetime1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22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A3905-00AC-4739-91F4-E813D61E7149}" type="datetime1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60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41752-88AF-4442-916A-2A7FA38AE1FC}" type="datetime1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09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69B9-5468-4315-9B7D-109A0F187ACA}" type="datetime1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06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990D-C663-4CD8-80EF-39FA2C8A8484}" type="datetime1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29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18C2-BA43-4741-9B58-B0D42CA47966}" type="datetime1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12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1104-C4B8-4DE6-8FDC-05B92B0562DB}" type="datetime1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66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65994-4360-497C-ACD1-6A0F6581AD84}" type="datetime1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68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35577" y="1267097"/>
            <a:ext cx="8948057" cy="235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5577" y="4532812"/>
            <a:ext cx="8948057" cy="1240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98448" y="1881670"/>
            <a:ext cx="8441086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</a:rPr>
              <a:t>【</a:t>
            </a:r>
            <a:r>
              <a:rPr lang="ja-JP" altLang="en-US" sz="4000" dirty="0">
                <a:solidFill>
                  <a:schemeClr val="bg1"/>
                </a:solidFill>
              </a:rPr>
              <a:t>案件名</a:t>
            </a:r>
            <a:r>
              <a:rPr lang="en-US" altLang="ja-JP" sz="4000" dirty="0">
                <a:solidFill>
                  <a:schemeClr val="bg1"/>
                </a:solidFill>
              </a:rPr>
              <a:t>】</a:t>
            </a:r>
          </a:p>
          <a:p>
            <a:pPr algn="ctr"/>
            <a:r>
              <a:rPr lang="ja-JP" altLang="en-US" sz="4000" dirty="0">
                <a:solidFill>
                  <a:schemeClr val="bg1"/>
                </a:solidFill>
              </a:rPr>
              <a:t>〇〇○○○○○</a:t>
            </a:r>
            <a:endParaRPr sz="4000" dirty="0">
              <a:solidFill>
                <a:schemeClr val="bg1"/>
              </a:solidFill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90CA8526-BD4B-4359-BAED-7E3515A90AA1}"/>
              </a:ext>
            </a:extLst>
          </p:cNvPr>
          <p:cNvSpPr/>
          <p:nvPr/>
        </p:nvSpPr>
        <p:spPr>
          <a:xfrm>
            <a:off x="4952999" y="4513501"/>
            <a:ext cx="4417423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noFill/>
        </p:spPr>
        <p:txBody>
          <a:bodyPr wrap="square" lIns="0" tIns="0" rIns="0" bIns="0" rtlCol="0" anchor="t" anchorCtr="0"/>
          <a:lstStyle/>
          <a:p>
            <a:r>
              <a:rPr lang="ja-JP" altLang="en-US" sz="2400" dirty="0"/>
              <a:t>会社名等</a:t>
            </a:r>
            <a:endParaRPr lang="en-US" altLang="ja-JP" sz="2400" dirty="0"/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46419B19-BE73-4605-A855-AB592C451BF6}"/>
              </a:ext>
            </a:extLst>
          </p:cNvPr>
          <p:cNvSpPr/>
          <p:nvPr/>
        </p:nvSpPr>
        <p:spPr>
          <a:xfrm>
            <a:off x="8409417" y="76110"/>
            <a:ext cx="1496583" cy="295897"/>
          </a:xfrm>
          <a:custGeom>
            <a:avLst/>
            <a:gdLst/>
            <a:ahLst/>
            <a:cxnLst/>
            <a:rect l="l" t="t" r="r" b="b"/>
            <a:pathLst>
              <a:path w="1365250" h="318134">
                <a:moveTo>
                  <a:pt x="0" y="318046"/>
                </a:moveTo>
                <a:lnTo>
                  <a:pt x="1364729" y="318046"/>
                </a:lnTo>
                <a:lnTo>
                  <a:pt x="1364729" y="0"/>
                </a:lnTo>
                <a:lnTo>
                  <a:pt x="0" y="0"/>
                </a:lnTo>
                <a:lnTo>
                  <a:pt x="0" y="3180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2000" dirty="0"/>
              <a:t>様式－２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890164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■そのほかに提案上、必要な情報があれば記載してください。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77066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324890"/>
            <a:ext cx="8441086" cy="2376253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代表者氏名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資本金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従業員数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年商（任意）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EBDA82CA-7D79-4B8F-8C0B-E39F0E7AB624}"/>
              </a:ext>
            </a:extLst>
          </p:cNvPr>
          <p:cNvSpPr/>
          <p:nvPr/>
        </p:nvSpPr>
        <p:spPr>
          <a:xfrm>
            <a:off x="732456" y="4407344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協力企業の概要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C7217B1-729A-4AA2-8264-E3D5D4D17AE9}"/>
              </a:ext>
            </a:extLst>
          </p:cNvPr>
          <p:cNvSpPr/>
          <p:nvPr/>
        </p:nvSpPr>
        <p:spPr>
          <a:xfrm>
            <a:off x="732456" y="5053469"/>
            <a:ext cx="8441086" cy="104067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■本案件の提案において、協力企業がある場合は、協力企業の概要、協力してもらう内容等について記載してください。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046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1038" y="415636"/>
            <a:ext cx="8989435" cy="57613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＜以下項目を入れた資料を作成ください＞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全てのページを埋める必要はありませんが、極力詳細にわたりご記載ください。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（記載例は削除してご使用ください。）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前提条件に対する説明</a:t>
            </a:r>
            <a:r>
              <a:rPr lang="en-US" altLang="ja-JP" sz="2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この項目は必ず記載のこと</a:t>
            </a:r>
            <a:endParaRPr lang="en-US" altLang="ja-JP" sz="2400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提案（シーズ）の概要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具体的な内容（想定しているニーズに対するシーズの活用）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提案の特徴、他社との違い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</a:t>
            </a:r>
            <a:r>
              <a:rPr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の例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当該技術を現場導入する上での課題等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今後の技術の発展性等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lvl="1" indent="0">
              <a:buNone/>
            </a:pP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329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前提条件に対する説明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162098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例：装置の提供のみではなく、設置および保守管理を行うこと。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満たすことを期待する条件・満たされていることが望ましい条件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例：装置の提供と設置のほかデータ収集と検証ができる企業が望ましい。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32456" y="3968009"/>
            <a:ext cx="8441086" cy="231371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例：当社は装置提供に加え、設置および保守管理も対応できます。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満たすことを期待する条件・満たされていることが望ましい条件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例：当社はデータ収集及び検証も対応できます。データ収集については、・・・・。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10800000">
            <a:off x="4094017" y="3470605"/>
            <a:ext cx="1717964" cy="26876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7273636" y="1345252"/>
            <a:ext cx="2036618" cy="77585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ニーズ掲載時に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記載しておく</a:t>
            </a:r>
          </a:p>
        </p:txBody>
      </p:sp>
    </p:spTree>
    <p:extLst>
      <p:ext uri="{BB962C8B-B14F-4D97-AF65-F5344CB8AC3E}">
        <p14:creationId xmlns:p14="http://schemas.microsoft.com/office/powerpoint/2010/main" val="129611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■提案の概要を記載します。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今回のシーズ（技術）の</a:t>
            </a:r>
            <a:r>
              <a:rPr kumimoji="1" lang="ja-JP" altLang="en-US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全体像もしくはポイント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を記載してください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23987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347353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■提案の具体的内容を記載します。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ニーズに対して、想定しているシーズ（技術等）を記載してください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677DD17-B468-4970-9A6C-47605DA79AA3}"/>
              </a:ext>
            </a:extLst>
          </p:cNvPr>
          <p:cNvSpPr/>
          <p:nvPr/>
        </p:nvSpPr>
        <p:spPr>
          <a:xfrm>
            <a:off x="732456" y="5237018"/>
            <a:ext cx="8441086" cy="105690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■当該技術が活用された実績があれば、記載ください。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771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提案の具体的内容（写真</a:t>
            </a:r>
            <a:r>
              <a:rPr lang="en-US" altLang="ja-JP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or</a:t>
            </a:r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イメージ）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■提案の具体的について、　写真、イメージなどを入れて説明してください。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580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■提案の特徴（強み、他社との差別化ポイント）を記載してください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他社との差別化では、比較表などを入れるとわかりやすくなります。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記載例①：強みとして、検知に必要な電源が不要となる。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具体的には、●●を活用し、電源がなくても使用できる。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他社では、●●を使っているが、劣化、メンテナンスが問題となっている。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記載例②：強みのポイントを列挙して説明する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・省電力：バッテリのみで長期に稼働できる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・コンパクト：・・・・・・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・広域通信に対応：・・・・・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394586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■現場導入による効果を記載してください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・記載例：●●の監視作業の軽減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・・・・・・によって、自動的に送信可能となるため、・・・が軽減されます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●●のコスト削減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・・・・・によって、●●が可能となり、コストが削減されます。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■現場導入の事例があれば記載してください（写真・図解などを入れて説明）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・記載例：●●大学と共同で、●●において実施。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導入した結果、・・・・・・・・・・・。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2069854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■当該技術を現場導入する上で、想定される課題や、施行に際しての条件等があれば記載してください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AI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エンジンの学習にあたり、教師データが必要となる、このため・・・。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センサーの設置場所について、・・・・・・。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■今後の技術の発展性等があれば記載してください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記載例：河川分野以外にも、●●の分野にも応用が可能です。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具体的には、・・・・・・・・。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ドローンと組み合わせて活用すると、さらに・・・・・・。</a:t>
            </a:r>
          </a:p>
        </p:txBody>
      </p:sp>
    </p:spTree>
    <p:extLst>
      <p:ext uri="{BB962C8B-B14F-4D97-AF65-F5344CB8AC3E}">
        <p14:creationId xmlns:p14="http://schemas.microsoft.com/office/powerpoint/2010/main" val="86700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789</TotalTime>
  <Words>880</Words>
  <PresentationFormat>A4 210 x 297 mm</PresentationFormat>
  <Paragraphs>87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2021-02-22T04:04:13Z</cp:lastPrinted>
  <dcterms:created xsi:type="dcterms:W3CDTF">2018-11-20T01:34:55Z</dcterms:created>
  <dcterms:modified xsi:type="dcterms:W3CDTF">2024-09-10T02:26:47Z</dcterms:modified>
</cp:coreProperties>
</file>