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73" r:id="rId2"/>
    <p:sldId id="283" r:id="rId3"/>
    <p:sldId id="282" r:id="rId4"/>
    <p:sldId id="281" r:id="rId5"/>
    <p:sldId id="272" r:id="rId6"/>
    <p:sldId id="271" r:id="rId7"/>
    <p:sldId id="274" r:id="rId8"/>
    <p:sldId id="275" r:id="rId9"/>
    <p:sldId id="276" r:id="rId10"/>
    <p:sldId id="277" r:id="rId11"/>
    <p:sldId id="278" r:id="rId12"/>
    <p:sldId id="279" r:id="rId13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FF"/>
    <a:srgbClr val="FFFF99"/>
    <a:srgbClr val="9BDFF7"/>
    <a:srgbClr val="8BD9F5"/>
    <a:srgbClr val="68CEF2"/>
    <a:srgbClr val="4087C8"/>
    <a:srgbClr val="413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3804" autoAdjust="0"/>
  </p:normalViewPr>
  <p:slideViewPr>
    <p:cSldViewPr>
      <p:cViewPr varScale="1">
        <p:scale>
          <a:sx n="59" d="100"/>
          <a:sy n="59" d="100"/>
        </p:scale>
        <p:origin x="9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290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FAE83-6876-449D-BCCE-496EC707688A}" type="datetimeFigureOut">
              <a:rPr kumimoji="1" lang="ja-JP" altLang="en-US" smtClean="0"/>
              <a:t>2021/3/10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39ECE-9559-4BF9-A72E-0A6C088511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085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5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5" y="3284538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/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51550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0" y="6524625"/>
            <a:ext cx="36369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200" i="1">
                <a:solidFill>
                  <a:schemeClr val="bg1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0" y="2133600"/>
            <a:ext cx="752475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グループ化 1"/>
          <p:cNvGrpSpPr/>
          <p:nvPr userDrawn="1"/>
        </p:nvGrpSpPr>
        <p:grpSpPr>
          <a:xfrm>
            <a:off x="179512" y="44624"/>
            <a:ext cx="9065294" cy="580664"/>
            <a:chOff x="179512" y="116632"/>
            <a:chExt cx="9065294" cy="580664"/>
          </a:xfrm>
        </p:grpSpPr>
        <p:sp>
          <p:nvSpPr>
            <p:cNvPr id="8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16632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 smtClean="0">
                  <a:latin typeface="+mn-ea"/>
                  <a:ea typeface="+mn-ea"/>
                </a:rPr>
                <a:t>【</a:t>
              </a:r>
              <a:r>
                <a:rPr lang="ja-JP" altLang="en-US" sz="1000" b="1" dirty="0" smtClean="0">
                  <a:latin typeface="+mn-ea"/>
                  <a:ea typeface="+mn-ea"/>
                </a:rPr>
                <a:t>機密性２</a:t>
              </a:r>
              <a:r>
                <a:rPr lang="en-US" altLang="ja-JP" sz="1000" b="1" dirty="0" smtClean="0">
                  <a:latin typeface="+mn-ea"/>
                  <a:ea typeface="+mn-ea"/>
                </a:rPr>
                <a:t>】</a:t>
              </a:r>
              <a:endParaRPr lang="en-US" altLang="ja-JP" sz="1000" b="1" dirty="0">
                <a:latin typeface="+mn-ea"/>
                <a:ea typeface="+mn-ea"/>
              </a:endParaRPr>
            </a:p>
          </p:txBody>
        </p:sp>
        <p:sp>
          <p:nvSpPr>
            <p:cNvPr id="12" name="テキスト ボックス 9"/>
            <p:cNvSpPr txBox="1"/>
            <p:nvPr userDrawn="1"/>
          </p:nvSpPr>
          <p:spPr>
            <a:xfrm>
              <a:off x="3361605" y="372599"/>
              <a:ext cx="5746899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作成日_作成担当課_用途_保存期間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テキスト ボックス 8"/>
            <p:cNvSpPr txBox="1"/>
            <p:nvPr userDrawn="1"/>
          </p:nvSpPr>
          <p:spPr>
            <a:xfrm>
              <a:off x="179512" y="372599"/>
              <a:ext cx="3312368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5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36706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04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660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156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96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C2EA1-6911-4BAC-954D-0A2DD024DDC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16665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51891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42627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6494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2171700" cy="6126163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62700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0143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FDCE21E-3BF4-4A13-BE4A-B95BE9787BE2}" type="slidenum">
              <a:rPr lang="en-US" altLang="ja-JP"/>
              <a:pPr>
                <a:defRPr/>
              </a:pPr>
              <a:t>‹#›</a:t>
            </a:fld>
            <a:endParaRPr lang="en-US" altLang="ja-JP" dirty="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-1"/>
            <a:ext cx="9144000" cy="748453"/>
            <a:chOff x="0" y="0"/>
            <a:chExt cx="5760" cy="344"/>
          </a:xfrm>
        </p:grpSpPr>
        <p:pic>
          <p:nvPicPr>
            <p:cNvPr id="1034" name="Picture 9" descr="mlit_top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801" b="65286"/>
            <a:stretch>
              <a:fillRect/>
            </a:stretch>
          </p:blipFill>
          <p:spPr bwMode="auto">
            <a:xfrm>
              <a:off x="0" y="300"/>
              <a:ext cx="5760" cy="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0" y="0"/>
              <a:ext cx="5760" cy="318"/>
              <a:chOff x="0" y="0"/>
              <a:chExt cx="5760" cy="318"/>
            </a:xfrm>
          </p:grpSpPr>
          <p:pic>
            <p:nvPicPr>
              <p:cNvPr id="1036" name="Picture 11" descr="mlit_top"/>
              <p:cNvPicPr>
                <a:picLocks noChangeAspect="1" noChangeArrowheads="1"/>
              </p:cNvPicPr>
              <p:nvPr userDrawn="1"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945" b="42805"/>
              <a:stretch>
                <a:fillRect/>
              </a:stretch>
            </p:blipFill>
            <p:spPr bwMode="auto">
              <a:xfrm>
                <a:off x="3856" y="0"/>
                <a:ext cx="1904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7" name="Picture 16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42805"/>
              <a:stretch>
                <a:fillRect/>
              </a:stretch>
            </p:blipFill>
            <p:spPr bwMode="auto">
              <a:xfrm>
                <a:off x="1043" y="0"/>
                <a:ext cx="2880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8" name="Picture 10" descr="mlit_top"/>
              <p:cNvPicPr>
                <a:picLocks noChangeAspect="1" noChangeArrowheads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8906" b="42805"/>
              <a:stretch>
                <a:fillRect/>
              </a:stretch>
            </p:blipFill>
            <p:spPr bwMode="auto">
              <a:xfrm>
                <a:off x="0" y="0"/>
                <a:ext cx="1791" cy="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7740352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pic>
        <p:nvPicPr>
          <p:cNvPr id="1032" name="Picture 14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>
            <a:fillRect/>
          </a:stretch>
        </p:blipFill>
        <p:spPr bwMode="auto">
          <a:xfrm>
            <a:off x="7593013" y="0"/>
            <a:ext cx="155098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グループ化 14"/>
          <p:cNvGrpSpPr/>
          <p:nvPr/>
        </p:nvGrpSpPr>
        <p:grpSpPr>
          <a:xfrm>
            <a:off x="179512" y="336557"/>
            <a:ext cx="9065294" cy="500155"/>
            <a:chOff x="179512" y="197141"/>
            <a:chExt cx="9065294" cy="500155"/>
          </a:xfrm>
        </p:grpSpPr>
        <p:sp>
          <p:nvSpPr>
            <p:cNvPr id="16" name="テキスト ボックス 18"/>
            <p:cNvSpPr txBox="1">
              <a:spLocks noChangeArrowheads="1"/>
            </p:cNvSpPr>
            <p:nvPr userDrawn="1"/>
          </p:nvSpPr>
          <p:spPr bwMode="auto">
            <a:xfrm>
              <a:off x="8128794" y="197141"/>
              <a:ext cx="1116012" cy="24622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ja-JP" sz="1000" b="1" dirty="0" smtClean="0"/>
                <a:t>【</a:t>
              </a:r>
              <a:r>
                <a:rPr lang="ja-JP" altLang="en-US" sz="1000" b="1" dirty="0" smtClean="0"/>
                <a:t>機密性２</a:t>
              </a:r>
              <a:r>
                <a:rPr lang="en-US" altLang="ja-JP" sz="1000" b="1" dirty="0" smtClean="0"/>
                <a:t>】</a:t>
              </a:r>
              <a:endParaRPr lang="en-US" altLang="ja-JP" sz="1000" b="1" dirty="0"/>
            </a:p>
          </p:txBody>
        </p:sp>
        <p:sp>
          <p:nvSpPr>
            <p:cNvPr id="17" name="テキスト ボックス 9"/>
            <p:cNvSpPr txBox="1"/>
            <p:nvPr userDrawn="1"/>
          </p:nvSpPr>
          <p:spPr>
            <a:xfrm>
              <a:off x="3923928" y="372599"/>
              <a:ext cx="5242842" cy="324697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pPr algn="r"/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作成日_</a:t>
              </a:r>
              <a:r>
                <a:rPr sz="1000" b="1" dirty="0" err="1" smtClean="0">
                  <a:solidFill>
                    <a:schemeClr val="tx1"/>
                  </a:solidFill>
                  <a:latin typeface="+mn-ea"/>
                  <a:ea typeface="+mn-ea"/>
                </a:rPr>
                <a:t>作成担当課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_用途_保存期間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18" name="テキスト ボックス 8"/>
            <p:cNvSpPr txBox="1"/>
            <p:nvPr userDrawn="1"/>
          </p:nvSpPr>
          <p:spPr>
            <a:xfrm>
              <a:off x="179512" y="372599"/>
              <a:ext cx="3715619" cy="29892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wrap="square" numCol="1" spcCol="0" rtlCol="0" fromWordArt="0" anchor="t" anchorCtr="0" forceAA="0" compatLnSpc="1"/>
            <a:lstStyle/>
            <a:p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発出元</a:t>
              </a:r>
              <a:r>
                <a:rPr sz="1000" b="1" dirty="0">
                  <a:solidFill>
                    <a:schemeClr val="tx1"/>
                  </a:solidFill>
                  <a:latin typeface="+mn-ea"/>
                  <a:ea typeface="+mn-ea"/>
                </a:rPr>
                <a:t> → </a:t>
              </a:r>
              <a:r>
                <a:rPr sz="1000" b="1" dirty="0" err="1">
                  <a:solidFill>
                    <a:schemeClr val="tx1"/>
                  </a:solidFill>
                  <a:latin typeface="+mn-ea"/>
                  <a:ea typeface="+mn-ea"/>
                </a:rPr>
                <a:t>発出先</a:t>
              </a:r>
              <a:endParaRPr sz="1000" b="1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7261" r="62078"/>
          <a:stretch/>
        </p:blipFill>
        <p:spPr>
          <a:xfrm>
            <a:off x="2267744" y="2276872"/>
            <a:ext cx="287905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758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204864"/>
            <a:ext cx="3657917" cy="24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2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1644" y="3277915"/>
            <a:ext cx="1560711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8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36792" t="33345" r="16432" b="15344"/>
          <a:stretch/>
        </p:blipFill>
        <p:spPr>
          <a:xfrm>
            <a:off x="542046" y="1268759"/>
            <a:ext cx="7875966" cy="48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l="27955" t="11900" r="25976" b="602"/>
          <a:stretch/>
        </p:blipFill>
        <p:spPr>
          <a:xfrm>
            <a:off x="2381516" y="2177480"/>
            <a:ext cx="4380967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53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52736"/>
            <a:ext cx="857695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1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43182"/>
            <a:ext cx="8380462" cy="471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67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" y="1412776"/>
            <a:ext cx="8679185" cy="488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79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08720"/>
            <a:ext cx="8960995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40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80728"/>
            <a:ext cx="832092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462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24744"/>
            <a:ext cx="8320925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29304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ptx" id="{75BB661A-7159-40AB-A8B9-95C523401A87}" vid="{AD23DF29-DE52-45D5-B687-48F301D686A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</TotalTime>
  <Words>0</Words>
  <Application>Microsoft Office PowerPoint</Application>
  <PresentationFormat>画面に合わせる (4:3)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HGP創英角ｺﾞｼｯｸUB</vt:lpstr>
      <vt:lpstr>ＭＳ Ｐゴシック</vt:lpstr>
      <vt:lpstr>Arial</vt:lpstr>
      <vt:lpstr>Times New Roman</vt:lpstr>
      <vt:lpstr>Blank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近畿地方整備局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スライドタイトル</dc:title>
  <dc:creator>kkrmaint</dc:creator>
  <cp:lastModifiedBy>kkrmaint</cp:lastModifiedBy>
  <cp:revision>7</cp:revision>
  <cp:lastPrinted>2021-01-13T09:41:14Z</cp:lastPrinted>
  <dcterms:created xsi:type="dcterms:W3CDTF">2021-01-13T09:19:12Z</dcterms:created>
  <dcterms:modified xsi:type="dcterms:W3CDTF">2021-03-10T08:54:39Z</dcterms:modified>
</cp:coreProperties>
</file>